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3" r:id="rId5"/>
    <p:sldId id="262" r:id="rId6"/>
    <p:sldId id="266" r:id="rId7"/>
    <p:sldId id="267" r:id="rId8"/>
    <p:sldId id="268" r:id="rId9"/>
    <p:sldId id="264" r:id="rId10"/>
    <p:sldId id="265" r:id="rId11"/>
    <p:sldId id="259" r:id="rId12"/>
    <p:sldId id="260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1938A-0C92-4239-9AD5-65532537FEEC}" v="118" dt="2022-09-23T05:06:45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KUMAR REDDY NOSSAM" userId="c43f0d06546f8be9" providerId="LiveId" clId="{ED11938A-0C92-4239-9AD5-65532537FEEC}"/>
    <pc:docChg chg="undo redo custSel addSld delSld modSld sldOrd">
      <pc:chgData name="SAI KUMAR REDDY NOSSAM" userId="c43f0d06546f8be9" providerId="LiveId" clId="{ED11938A-0C92-4239-9AD5-65532537FEEC}" dt="2022-09-23T05:14:26.948" v="3655" actId="20577"/>
      <pc:docMkLst>
        <pc:docMk/>
      </pc:docMkLst>
      <pc:sldChg chg="addSp delSp modSp mod setClrOvrMap delDesignElem">
        <pc:chgData name="SAI KUMAR REDDY NOSSAM" userId="c43f0d06546f8be9" providerId="LiveId" clId="{ED11938A-0C92-4239-9AD5-65532537FEEC}" dt="2022-09-23T03:35:13.981" v="1079" actId="1076"/>
        <pc:sldMkLst>
          <pc:docMk/>
          <pc:sldMk cId="2354433962" sldId="256"/>
        </pc:sldMkLst>
        <pc:spChg chg="mod">
          <ac:chgData name="SAI KUMAR REDDY NOSSAM" userId="c43f0d06546f8be9" providerId="LiveId" clId="{ED11938A-0C92-4239-9AD5-65532537FEEC}" dt="2022-09-23T03:34:57.610" v="1077" actId="26606"/>
          <ac:spMkLst>
            <pc:docMk/>
            <pc:sldMk cId="2354433962" sldId="256"/>
            <ac:spMk id="2" creationId="{F80C2611-C1E4-2439-3A71-A8C069FD8042}"/>
          </ac:spMkLst>
        </pc:spChg>
        <pc:spChg chg="mod ord">
          <ac:chgData name="SAI KUMAR REDDY NOSSAM" userId="c43f0d06546f8be9" providerId="LiveId" clId="{ED11938A-0C92-4239-9AD5-65532537FEEC}" dt="2022-09-23T03:34:57.610" v="1077" actId="26606"/>
          <ac:spMkLst>
            <pc:docMk/>
            <pc:sldMk cId="2354433962" sldId="256"/>
            <ac:spMk id="3" creationId="{C354875F-FAA7-37C6-BC58-97AB758E35C4}"/>
          </ac:spMkLst>
        </pc:spChg>
        <pc:spChg chg="add del">
          <ac:chgData name="SAI KUMAR REDDY NOSSAM" userId="c43f0d06546f8be9" providerId="LiveId" clId="{ED11938A-0C92-4239-9AD5-65532537FEEC}" dt="2022-09-23T03:29:15.200" v="1054" actId="26606"/>
          <ac:spMkLst>
            <pc:docMk/>
            <pc:sldMk cId="2354433962" sldId="256"/>
            <ac:spMk id="17" creationId="{86B8807B-7828-4E42-86D6-939A5397D890}"/>
          </ac:spMkLst>
        </pc:spChg>
        <pc:spChg chg="add del">
          <ac:chgData name="SAI KUMAR REDDY NOSSAM" userId="c43f0d06546f8be9" providerId="LiveId" clId="{ED11938A-0C92-4239-9AD5-65532537FEEC}" dt="2022-09-23T03:29:15.200" v="1054" actId="26606"/>
          <ac:spMkLst>
            <pc:docMk/>
            <pc:sldMk cId="2354433962" sldId="256"/>
            <ac:spMk id="19" creationId="{648F5915-2CE1-4F74-88C5-D4366893D2DF}"/>
          </ac:spMkLst>
        </pc:spChg>
        <pc:spChg chg="add del">
          <ac:chgData name="SAI KUMAR REDDY NOSSAM" userId="c43f0d06546f8be9" providerId="LiveId" clId="{ED11938A-0C92-4239-9AD5-65532537FEEC}" dt="2022-09-23T03:29:03.425" v="1047" actId="26606"/>
          <ac:spMkLst>
            <pc:docMk/>
            <pc:sldMk cId="2354433962" sldId="256"/>
            <ac:spMk id="24" creationId="{64EA8300-EB66-48D4-A196-A59DD063AA67}"/>
          </ac:spMkLst>
        </pc:spChg>
        <pc:spChg chg="add del">
          <ac:chgData name="SAI KUMAR REDDY NOSSAM" userId="c43f0d06546f8be9" providerId="LiveId" clId="{ED11938A-0C92-4239-9AD5-65532537FEEC}" dt="2022-09-23T03:29:03.425" v="1047" actId="26606"/>
          <ac:spMkLst>
            <pc:docMk/>
            <pc:sldMk cId="2354433962" sldId="256"/>
            <ac:spMk id="26" creationId="{70A48D59-8581-41F7-B529-F4617FE07A9A}"/>
          </ac:spMkLst>
        </pc:spChg>
        <pc:spChg chg="add del">
          <ac:chgData name="SAI KUMAR REDDY NOSSAM" userId="c43f0d06546f8be9" providerId="LiveId" clId="{ED11938A-0C92-4239-9AD5-65532537FEEC}" dt="2022-09-23T03:29:03.425" v="1047" actId="26606"/>
          <ac:spMkLst>
            <pc:docMk/>
            <pc:sldMk cId="2354433962" sldId="256"/>
            <ac:spMk id="28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3T03:29:05.175" v="1049" actId="26606"/>
          <ac:spMkLst>
            <pc:docMk/>
            <pc:sldMk cId="2354433962" sldId="256"/>
            <ac:spMk id="33" creationId="{43A31D32-8FDC-4460-8FFC-3D1953DFF9C0}"/>
          </ac:spMkLst>
        </pc:spChg>
        <pc:spChg chg="add del">
          <ac:chgData name="SAI KUMAR REDDY NOSSAM" userId="c43f0d06546f8be9" providerId="LiveId" clId="{ED11938A-0C92-4239-9AD5-65532537FEEC}" dt="2022-09-23T03:29:05.175" v="1049" actId="26606"/>
          <ac:spMkLst>
            <pc:docMk/>
            <pc:sldMk cId="2354433962" sldId="256"/>
            <ac:spMk id="34" creationId="{8333F7E5-A291-4BBD-98FE-98F2B5DBFDA5}"/>
          </ac:spMkLst>
        </pc:spChg>
        <pc:spChg chg="add del">
          <ac:chgData name="SAI KUMAR REDDY NOSSAM" userId="c43f0d06546f8be9" providerId="LiveId" clId="{ED11938A-0C92-4239-9AD5-65532537FEEC}" dt="2022-09-23T03:29:05.175" v="1049" actId="26606"/>
          <ac:spMkLst>
            <pc:docMk/>
            <pc:sldMk cId="2354433962" sldId="256"/>
            <ac:spMk id="35" creationId="{8C3EB8F3-B086-4DE5-8CD4-D131D6AB97AE}"/>
          </ac:spMkLst>
        </pc:spChg>
        <pc:spChg chg="add del">
          <ac:chgData name="SAI KUMAR REDDY NOSSAM" userId="c43f0d06546f8be9" providerId="LiveId" clId="{ED11938A-0C92-4239-9AD5-65532537FEEC}" dt="2022-09-23T03:29:06.125" v="1051" actId="26606"/>
          <ac:spMkLst>
            <pc:docMk/>
            <pc:sldMk cId="2354433962" sldId="256"/>
            <ac:spMk id="38" creationId="{64EA8300-EB66-48D4-A196-A59DD063AA67}"/>
          </ac:spMkLst>
        </pc:spChg>
        <pc:spChg chg="add del">
          <ac:chgData name="SAI KUMAR REDDY NOSSAM" userId="c43f0d06546f8be9" providerId="LiveId" clId="{ED11938A-0C92-4239-9AD5-65532537FEEC}" dt="2022-09-23T03:29:06.125" v="1051" actId="26606"/>
          <ac:spMkLst>
            <pc:docMk/>
            <pc:sldMk cId="2354433962" sldId="256"/>
            <ac:spMk id="39" creationId="{70A48D59-8581-41F7-B529-F4617FE07A9A}"/>
          </ac:spMkLst>
        </pc:spChg>
        <pc:spChg chg="add del">
          <ac:chgData name="SAI KUMAR REDDY NOSSAM" userId="c43f0d06546f8be9" providerId="LiveId" clId="{ED11938A-0C92-4239-9AD5-65532537FEEC}" dt="2022-09-23T03:29:06.125" v="1051" actId="26606"/>
          <ac:spMkLst>
            <pc:docMk/>
            <pc:sldMk cId="2354433962" sldId="256"/>
            <ac:spMk id="40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3T03:29:15.195" v="1053" actId="26606"/>
          <ac:spMkLst>
            <pc:docMk/>
            <pc:sldMk cId="2354433962" sldId="256"/>
            <ac:spMk id="43" creationId="{33CD251C-A887-4D2F-925B-FC097198538B}"/>
          </ac:spMkLst>
        </pc:spChg>
        <pc:spChg chg="add del">
          <ac:chgData name="SAI KUMAR REDDY NOSSAM" userId="c43f0d06546f8be9" providerId="LiveId" clId="{ED11938A-0C92-4239-9AD5-65532537FEEC}" dt="2022-09-23T03:29:15.195" v="1053" actId="26606"/>
          <ac:spMkLst>
            <pc:docMk/>
            <pc:sldMk cId="2354433962" sldId="256"/>
            <ac:spMk id="44" creationId="{DD3305BC-13F0-45F7-AA78-FEB3A127E87A}"/>
          </ac:spMkLst>
        </pc:spChg>
        <pc:spChg chg="add del">
          <ac:chgData name="SAI KUMAR REDDY NOSSAM" userId="c43f0d06546f8be9" providerId="LiveId" clId="{ED11938A-0C92-4239-9AD5-65532537FEEC}" dt="2022-09-23T03:29:15.195" v="1053" actId="26606"/>
          <ac:spMkLst>
            <pc:docMk/>
            <pc:sldMk cId="2354433962" sldId="256"/>
            <ac:spMk id="45" creationId="{BCF50161-64EB-4533-A767-15C4715BF7B6}"/>
          </ac:spMkLst>
        </pc:spChg>
        <pc:spChg chg="add del">
          <ac:chgData name="SAI KUMAR REDDY NOSSAM" userId="c43f0d06546f8be9" providerId="LiveId" clId="{ED11938A-0C92-4239-9AD5-65532537FEEC}" dt="2022-09-23T03:29:15.195" v="1053" actId="26606"/>
          <ac:spMkLst>
            <pc:docMk/>
            <pc:sldMk cId="2354433962" sldId="256"/>
            <ac:spMk id="46" creationId="{F5326998-025B-4685-A6F0-C8F498C3B38D}"/>
          </ac:spMkLst>
        </pc:spChg>
        <pc:spChg chg="add del">
          <ac:chgData name="SAI KUMAR REDDY NOSSAM" userId="c43f0d06546f8be9" providerId="LiveId" clId="{ED11938A-0C92-4239-9AD5-65532537FEEC}" dt="2022-09-23T03:29:40.092" v="1056" actId="26606"/>
          <ac:spMkLst>
            <pc:docMk/>
            <pc:sldMk cId="2354433962" sldId="256"/>
            <ac:spMk id="48" creationId="{86B8807B-7828-4E42-86D6-939A5397D890}"/>
          </ac:spMkLst>
        </pc:spChg>
        <pc:spChg chg="add del">
          <ac:chgData name="SAI KUMAR REDDY NOSSAM" userId="c43f0d06546f8be9" providerId="LiveId" clId="{ED11938A-0C92-4239-9AD5-65532537FEEC}" dt="2022-09-23T03:29:40.092" v="1056" actId="26606"/>
          <ac:spMkLst>
            <pc:docMk/>
            <pc:sldMk cId="2354433962" sldId="256"/>
            <ac:spMk id="49" creationId="{648F5915-2CE1-4F74-88C5-D4366893D2DF}"/>
          </ac:spMkLst>
        </pc:spChg>
        <pc:spChg chg="add del">
          <ac:chgData name="SAI KUMAR REDDY NOSSAM" userId="c43f0d06546f8be9" providerId="LiveId" clId="{ED11938A-0C92-4239-9AD5-65532537FEEC}" dt="2022-09-23T03:34:57.610" v="1077" actId="26606"/>
          <ac:spMkLst>
            <pc:docMk/>
            <pc:sldMk cId="2354433962" sldId="256"/>
            <ac:spMk id="54" creationId="{27BDFED6-6E33-4606-AFE2-886ADB1C018E}"/>
          </ac:spMkLst>
        </pc:spChg>
        <pc:spChg chg="add del">
          <ac:chgData name="SAI KUMAR REDDY NOSSAM" userId="c43f0d06546f8be9" providerId="LiveId" clId="{ED11938A-0C92-4239-9AD5-65532537FEEC}" dt="2022-09-23T03:34:57.610" v="1077" actId="26606"/>
          <ac:spMkLst>
            <pc:docMk/>
            <pc:sldMk cId="2354433962" sldId="256"/>
            <ac:spMk id="56" creationId="{890DEF05-784E-4B61-89E4-04C4ECF4E5A0}"/>
          </ac:spMkLst>
        </pc:spChg>
        <pc:spChg chg="add del">
          <ac:chgData name="SAI KUMAR REDDY NOSSAM" userId="c43f0d06546f8be9" providerId="LiveId" clId="{ED11938A-0C92-4239-9AD5-65532537FEEC}" dt="2022-09-23T03:34:57.610" v="1077" actId="26606"/>
          <ac:spMkLst>
            <pc:docMk/>
            <pc:sldMk cId="2354433962" sldId="256"/>
            <ac:spMk id="63" creationId="{D7CFE75F-6390-4A13-A32B-2AA295CCA277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354433962" sldId="256"/>
            <ac:spMk id="70" creationId="{27BDFED6-6E33-4606-AFE2-886ADB1C018E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354433962" sldId="256"/>
            <ac:spMk id="72" creationId="{890DEF05-784E-4B61-89E4-04C4ECF4E5A0}"/>
          </ac:spMkLst>
        </pc:spChg>
        <pc:grpChg chg="add del">
          <ac:chgData name="SAI KUMAR REDDY NOSSAM" userId="c43f0d06546f8be9" providerId="LiveId" clId="{ED11938A-0C92-4239-9AD5-65532537FEEC}" dt="2022-09-23T03:34:57.610" v="1077" actId="26606"/>
          <ac:grpSpMkLst>
            <pc:docMk/>
            <pc:sldMk cId="2354433962" sldId="256"/>
            <ac:grpSpMk id="65" creationId="{B7BAEF06-AB74-442C-8C30-B88233FD836C}"/>
          </ac:grpSpMkLst>
        </pc:grpChg>
        <pc:grpChg chg="add del">
          <ac:chgData name="SAI KUMAR REDDY NOSSAM" userId="c43f0d06546f8be9" providerId="LiveId" clId="{ED11938A-0C92-4239-9AD5-65532537FEEC}" dt="2022-09-23T03:34:57.610" v="1077" actId="26606"/>
          <ac:grpSpMkLst>
            <pc:docMk/>
            <pc:sldMk cId="2354433962" sldId="256"/>
            <ac:grpSpMk id="73" creationId="{C9829185-6353-4E3C-B082-AA7F5193916F}"/>
          </ac:grpSpMkLst>
        </pc:grpChg>
        <pc:picChg chg="mod ord">
          <ac:chgData name="SAI KUMAR REDDY NOSSAM" userId="c43f0d06546f8be9" providerId="LiveId" clId="{ED11938A-0C92-4239-9AD5-65532537FEEC}" dt="2022-09-23T03:34:57.610" v="1077" actId="26606"/>
          <ac:picMkLst>
            <pc:docMk/>
            <pc:sldMk cId="2354433962" sldId="256"/>
            <ac:picMk id="8" creationId="{EF5E7110-2BE8-4DBF-AE73-E361F3B5569E}"/>
          </ac:picMkLst>
        </pc:picChg>
        <pc:picChg chg="mod ord">
          <ac:chgData name="SAI KUMAR REDDY NOSSAM" userId="c43f0d06546f8be9" providerId="LiveId" clId="{ED11938A-0C92-4239-9AD5-65532537FEEC}" dt="2022-09-23T03:34:57.610" v="1077" actId="26606"/>
          <ac:picMkLst>
            <pc:docMk/>
            <pc:sldMk cId="2354433962" sldId="256"/>
            <ac:picMk id="10" creationId="{6892BCA7-D940-68B2-28BE-CB97C6AB342F}"/>
          </ac:picMkLst>
        </pc:picChg>
        <pc:picChg chg="del mod">
          <ac:chgData name="SAI KUMAR REDDY NOSSAM" userId="c43f0d06546f8be9" providerId="LiveId" clId="{ED11938A-0C92-4239-9AD5-65532537FEEC}" dt="2022-09-23T03:21:12.839" v="999" actId="478"/>
          <ac:picMkLst>
            <pc:docMk/>
            <pc:sldMk cId="2354433962" sldId="256"/>
            <ac:picMk id="12" creationId="{363F46B9-1375-5A3F-F960-F0156DEF67C3}"/>
          </ac:picMkLst>
        </pc:picChg>
        <pc:picChg chg="add del mod ord">
          <ac:chgData name="SAI KUMAR REDDY NOSSAM" userId="c43f0d06546f8be9" providerId="LiveId" clId="{ED11938A-0C92-4239-9AD5-65532537FEEC}" dt="2022-09-23T03:29:32.170" v="1055" actId="478"/>
          <ac:picMkLst>
            <pc:docMk/>
            <pc:sldMk cId="2354433962" sldId="256"/>
            <ac:picMk id="16" creationId="{ECB0A976-0F96-A6B0-3D20-BF1F41D68DB9}"/>
          </ac:picMkLst>
        </pc:picChg>
        <pc:picChg chg="add del mod">
          <ac:chgData name="SAI KUMAR REDDY NOSSAM" userId="c43f0d06546f8be9" providerId="LiveId" clId="{ED11938A-0C92-4239-9AD5-65532537FEEC}" dt="2022-09-23T03:32:42.090" v="1067" actId="478"/>
          <ac:picMkLst>
            <pc:docMk/>
            <pc:sldMk cId="2354433962" sldId="256"/>
            <ac:picMk id="37" creationId="{CFDCB1D5-1BA7-6668-16E8-0352FF89F6A5}"/>
          </ac:picMkLst>
        </pc:picChg>
        <pc:picChg chg="add mod">
          <ac:chgData name="SAI KUMAR REDDY NOSSAM" userId="c43f0d06546f8be9" providerId="LiveId" clId="{ED11938A-0C92-4239-9AD5-65532537FEEC}" dt="2022-09-23T03:35:13.981" v="1079" actId="1076"/>
          <ac:picMkLst>
            <pc:docMk/>
            <pc:sldMk cId="2354433962" sldId="256"/>
            <ac:picMk id="42" creationId="{87C55178-6E1E-65A5-17C4-DF9B120EF82C}"/>
          </ac:picMkLst>
        </pc:picChg>
        <pc:cxnChg chg="add del">
          <ac:chgData name="SAI KUMAR REDDY NOSSAM" userId="c43f0d06546f8be9" providerId="LiveId" clId="{ED11938A-0C92-4239-9AD5-65532537FEEC}" dt="2022-09-23T03:29:03.425" v="1047" actId="26606"/>
          <ac:cxnSpMkLst>
            <pc:docMk/>
            <pc:sldMk cId="2354433962" sldId="256"/>
            <ac:cxnSpMk id="30" creationId="{967F2066-0253-4771-A5F6-68111E1FE832}"/>
          </ac:cxnSpMkLst>
        </pc:cxnChg>
        <pc:cxnChg chg="add del">
          <ac:chgData name="SAI KUMAR REDDY NOSSAM" userId="c43f0d06546f8be9" providerId="LiveId" clId="{ED11938A-0C92-4239-9AD5-65532537FEEC}" dt="2022-09-23T03:29:05.175" v="1049" actId="26606"/>
          <ac:cxnSpMkLst>
            <pc:docMk/>
            <pc:sldMk cId="2354433962" sldId="256"/>
            <ac:cxnSpMk id="32" creationId="{F0EE3D33-5662-4FEF-91CA-CD67D8F85AC2}"/>
          </ac:cxnSpMkLst>
        </pc:cxnChg>
        <pc:cxnChg chg="add del">
          <ac:chgData name="SAI KUMAR REDDY NOSSAM" userId="c43f0d06546f8be9" providerId="LiveId" clId="{ED11938A-0C92-4239-9AD5-65532537FEEC}" dt="2022-09-23T03:29:05.175" v="1049" actId="26606"/>
          <ac:cxnSpMkLst>
            <pc:docMk/>
            <pc:sldMk cId="2354433962" sldId="256"/>
            <ac:cxnSpMk id="36" creationId="{18B3AA6C-9E3A-407D-B1FC-35F0852087E7}"/>
          </ac:cxnSpMkLst>
        </pc:cxnChg>
        <pc:cxnChg chg="add del">
          <ac:chgData name="SAI KUMAR REDDY NOSSAM" userId="c43f0d06546f8be9" providerId="LiveId" clId="{ED11938A-0C92-4239-9AD5-65532537FEEC}" dt="2022-09-23T03:29:06.125" v="1051" actId="26606"/>
          <ac:cxnSpMkLst>
            <pc:docMk/>
            <pc:sldMk cId="2354433962" sldId="256"/>
            <ac:cxnSpMk id="41" creationId="{967F2066-0253-4771-A5F6-68111E1FE832}"/>
          </ac:cxnSpMkLst>
        </pc:cxnChg>
        <pc:cxnChg chg="add del">
          <ac:chgData name="SAI KUMAR REDDY NOSSAM" userId="c43f0d06546f8be9" providerId="LiveId" clId="{ED11938A-0C92-4239-9AD5-65532537FEEC}" dt="2022-09-23T03:34:57.610" v="1077" actId="26606"/>
          <ac:cxnSpMkLst>
            <pc:docMk/>
            <pc:sldMk cId="2354433962" sldId="256"/>
            <ac:cxnSpMk id="58" creationId="{C41BAEC7-F7B0-4224-8B18-8F74B7D87F0B}"/>
          </ac:cxnSpMkLst>
        </pc:cxnChg>
        <pc:cxnChg chg="add del">
          <ac:chgData name="SAI KUMAR REDDY NOSSAM" userId="c43f0d06546f8be9" providerId="LiveId" clId="{ED11938A-0C92-4239-9AD5-65532537FEEC}" dt="2022-09-23T03:15:29.269" v="915"/>
          <ac:cxnSpMkLst>
            <pc:docMk/>
            <pc:sldMk cId="2354433962" sldId="256"/>
            <ac:cxnSpMk id="74" creationId="{C41BAEC7-F7B0-4224-8B18-8F74B7D87F0B}"/>
          </ac:cxnSpMkLst>
        </pc:cxnChg>
      </pc:sldChg>
      <pc:sldChg chg="addSp delSp modSp mod delDesignElem">
        <pc:chgData name="SAI KUMAR REDDY NOSSAM" userId="c43f0d06546f8be9" providerId="LiveId" clId="{ED11938A-0C92-4239-9AD5-65532537FEEC}" dt="2022-09-23T05:14:26.948" v="3655" actId="20577"/>
        <pc:sldMkLst>
          <pc:docMk/>
          <pc:sldMk cId="1716588051" sldId="257"/>
        </pc:sldMkLst>
        <pc:spChg chg="mod">
          <ac:chgData name="SAI KUMAR REDDY NOSSAM" userId="c43f0d06546f8be9" providerId="LiveId" clId="{ED11938A-0C92-4239-9AD5-65532537FEEC}" dt="2022-09-23T05:13:54.228" v="3651" actId="14100"/>
          <ac:spMkLst>
            <pc:docMk/>
            <pc:sldMk cId="1716588051" sldId="257"/>
            <ac:spMk id="2" creationId="{6657842D-7785-D5C7-D2A6-C0880AB288D6}"/>
          </ac:spMkLst>
        </pc:spChg>
        <pc:spChg chg="mod">
          <ac:chgData name="SAI KUMAR REDDY NOSSAM" userId="c43f0d06546f8be9" providerId="LiveId" clId="{ED11938A-0C92-4239-9AD5-65532537FEEC}" dt="2022-09-23T05:14:26.948" v="3655" actId="20577"/>
          <ac:spMkLst>
            <pc:docMk/>
            <pc:sldMk cId="1716588051" sldId="257"/>
            <ac:spMk id="50" creationId="{137402BE-014D-4466-62A2-0ECB07CD60F9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1716588051" sldId="257"/>
            <ac:spMk id="53" creationId="{9AA72BD9-2C5A-4EDC-931F-5AA08EACA0F3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1716588051" sldId="257"/>
            <ac:spMk id="55" creationId="{DD3981AC-7B61-4947-BCF3-F7AA7FA385B9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1716588051" sldId="257"/>
            <ac:spMk id="57" creationId="{55D4142C-5077-457F-A6AD-3FECFDB39685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1716588051" sldId="257"/>
            <ac:spMk id="59" creationId="{7A5F0580-5EE9-419F-96EE-B6529EF6E7D0}"/>
          </ac:spMkLst>
        </pc:spChg>
        <pc:picChg chg="del mod">
          <ac:chgData name="SAI KUMAR REDDY NOSSAM" userId="c43f0d06546f8be9" providerId="LiveId" clId="{ED11938A-0C92-4239-9AD5-65532537FEEC}" dt="2022-09-23T03:28:26.150" v="1040" actId="478"/>
          <ac:picMkLst>
            <pc:docMk/>
            <pc:sldMk cId="1716588051" sldId="257"/>
            <ac:picMk id="12" creationId="{66463DB0-00AE-BA0B-1D79-711F1C8D794C}"/>
          </ac:picMkLst>
        </pc:picChg>
      </pc:sldChg>
      <pc:sldChg chg="addSp delSp modSp mod setClrOvrMap delDesignElem">
        <pc:chgData name="SAI KUMAR REDDY NOSSAM" userId="c43f0d06546f8be9" providerId="LiveId" clId="{ED11938A-0C92-4239-9AD5-65532537FEEC}" dt="2022-09-23T03:36:10.991" v="1084" actId="26606"/>
        <pc:sldMkLst>
          <pc:docMk/>
          <pc:sldMk cId="2471937439" sldId="258"/>
        </pc:sldMkLst>
        <pc:spChg chg="mod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2" creationId="{052F9DEB-FC38-75BD-3948-3BF18DAA5011}"/>
          </ac:spMkLst>
        </pc:spChg>
        <pc:spChg chg="mod ord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9" creationId="{024723AF-8EE0-AB0E-0C21-9032995926CF}"/>
          </ac:spMkLst>
        </pc:spChg>
        <pc:spChg chg="add del">
          <ac:chgData name="SAI KUMAR REDDY NOSSAM" userId="c43f0d06546f8be9" providerId="LiveId" clId="{ED11938A-0C92-4239-9AD5-65532537FEEC}" dt="2022-09-23T03:22:40.080" v="1009" actId="26606"/>
          <ac:spMkLst>
            <pc:docMk/>
            <pc:sldMk cId="2471937439" sldId="258"/>
            <ac:spMk id="11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471937439" sldId="258"/>
            <ac:spMk id="12" creationId="{9AA72BD9-2C5A-4EDC-931F-5AA08EACA0F3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471937439" sldId="258"/>
            <ac:spMk id="14" creationId="{DD3981AC-7B61-4947-BCF3-F7AA7FA385B9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471937439" sldId="258"/>
            <ac:spMk id="16" creationId="{55D4142C-5077-457F-A6AD-3FECFDB39685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471937439" sldId="258"/>
            <ac:spMk id="18" creationId="{7A5F0580-5EE9-419F-96EE-B6529EF6E7D0}"/>
          </ac:spMkLst>
        </pc:spChg>
        <pc:spChg chg="add del">
          <ac:chgData name="SAI KUMAR REDDY NOSSAM" userId="c43f0d06546f8be9" providerId="LiveId" clId="{ED11938A-0C92-4239-9AD5-65532537FEEC}" dt="2022-09-23T03:23:27.572" v="1012" actId="26606"/>
          <ac:spMkLst>
            <pc:docMk/>
            <pc:sldMk cId="2471937439" sldId="258"/>
            <ac:spMk id="19" creationId="{5A0118C5-4F8D-4CF4-BADD-53FEACC6C42A}"/>
          </ac:spMkLst>
        </pc:spChg>
        <pc:spChg chg="add del">
          <ac:chgData name="SAI KUMAR REDDY NOSSAM" userId="c43f0d06546f8be9" providerId="LiveId" clId="{ED11938A-0C92-4239-9AD5-65532537FEEC}" dt="2022-09-23T03:23:27.572" v="1012" actId="26606"/>
          <ac:spMkLst>
            <pc:docMk/>
            <pc:sldMk cId="2471937439" sldId="258"/>
            <ac:spMk id="20" creationId="{FEED861F-CCB5-4C5C-B30B-A67DD2975AF7}"/>
          </ac:spMkLst>
        </pc:spChg>
        <pc:spChg chg="add del">
          <ac:chgData name="SAI KUMAR REDDY NOSSAM" userId="c43f0d06546f8be9" providerId="LiveId" clId="{ED11938A-0C92-4239-9AD5-65532537FEEC}" dt="2022-09-23T03:23:27.572" v="1012" actId="26606"/>
          <ac:spMkLst>
            <pc:docMk/>
            <pc:sldMk cId="2471937439" sldId="258"/>
            <ac:spMk id="22" creationId="{F77C4D01-899C-430C-B96D-4E85CD4BA17A}"/>
          </ac:spMkLst>
        </pc:spChg>
        <pc:spChg chg="add del">
          <ac:chgData name="SAI KUMAR REDDY NOSSAM" userId="c43f0d06546f8be9" providerId="LiveId" clId="{ED11938A-0C92-4239-9AD5-65532537FEEC}" dt="2022-09-23T03:24:22.739" v="1017" actId="26606"/>
          <ac:spMkLst>
            <pc:docMk/>
            <pc:sldMk cId="2471937439" sldId="258"/>
            <ac:spMk id="198" creationId="{5A0118C5-4F8D-4CF4-BADD-53FEACC6C42A}"/>
          </ac:spMkLst>
        </pc:spChg>
        <pc:spChg chg="add del">
          <ac:chgData name="SAI KUMAR REDDY NOSSAM" userId="c43f0d06546f8be9" providerId="LiveId" clId="{ED11938A-0C92-4239-9AD5-65532537FEEC}" dt="2022-09-23T03:24:22.739" v="1017" actId="26606"/>
          <ac:spMkLst>
            <pc:docMk/>
            <pc:sldMk cId="2471937439" sldId="258"/>
            <ac:spMk id="200" creationId="{037C701E-5151-4086-9CF2-7F44AA38A6F5}"/>
          </ac:spMkLst>
        </pc:spChg>
        <pc:spChg chg="add del">
          <ac:chgData name="SAI KUMAR REDDY NOSSAM" userId="c43f0d06546f8be9" providerId="LiveId" clId="{ED11938A-0C92-4239-9AD5-65532537FEEC}" dt="2022-09-23T03:24:22.739" v="1017" actId="26606"/>
          <ac:spMkLst>
            <pc:docMk/>
            <pc:sldMk cId="2471937439" sldId="258"/>
            <ac:spMk id="202" creationId="{E656C08E-A84B-4C76-9D3B-46237B5A9751}"/>
          </ac:spMkLst>
        </pc:spChg>
        <pc:spChg chg="add del">
          <ac:chgData name="SAI KUMAR REDDY NOSSAM" userId="c43f0d06546f8be9" providerId="LiveId" clId="{ED11938A-0C92-4239-9AD5-65532537FEEC}" dt="2022-09-23T03:23:58.849" v="1014" actId="26606"/>
          <ac:spMkLst>
            <pc:docMk/>
            <pc:sldMk cId="2471937439" sldId="258"/>
            <ac:spMk id="222" creationId="{5A0118C5-4F8D-4CF4-BADD-53FEACC6C42A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226" creationId="{F8875E4C-CFFE-4552-ABC7-175C3CB757FB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230" creationId="{D11AD2AD-0BA0-4DD3-8EEA-84686A0E718C}"/>
          </ac:spMkLst>
        </pc:spChg>
        <pc:spChg chg="add del">
          <ac:chgData name="SAI KUMAR REDDY NOSSAM" userId="c43f0d06546f8be9" providerId="LiveId" clId="{ED11938A-0C92-4239-9AD5-65532537FEEC}" dt="2022-09-23T03:23:58.849" v="1014" actId="26606"/>
          <ac:spMkLst>
            <pc:docMk/>
            <pc:sldMk cId="2471937439" sldId="258"/>
            <ac:spMk id="232" creationId="{EAED1919-54A1-41C9-B30B-A3FF3F58E38B}"/>
          </ac:spMkLst>
        </pc:spChg>
        <pc:spChg chg="add del">
          <ac:chgData name="SAI KUMAR REDDY NOSSAM" userId="c43f0d06546f8be9" providerId="LiveId" clId="{ED11938A-0C92-4239-9AD5-65532537FEEC}" dt="2022-09-23T03:23:58.849" v="1014" actId="26606"/>
          <ac:spMkLst>
            <pc:docMk/>
            <pc:sldMk cId="2471937439" sldId="258"/>
            <ac:spMk id="238" creationId="{FFFEB18F-F81F-4CED-BE64-EB888A77C3B8}"/>
          </ac:spMkLst>
        </pc:spChg>
        <pc:spChg chg="add del">
          <ac:chgData name="SAI KUMAR REDDY NOSSAM" userId="c43f0d06546f8be9" providerId="LiveId" clId="{ED11938A-0C92-4239-9AD5-65532537FEEC}" dt="2022-09-23T03:24:22.730" v="1016" actId="26606"/>
          <ac:spMkLst>
            <pc:docMk/>
            <pc:sldMk cId="2471937439" sldId="258"/>
            <ac:spMk id="411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15" creationId="{5A0118C5-4F8D-4CF4-BADD-53FEACC6C42A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16" creationId="{F98F79A4-A6C7-4101-B1E9-27E05CB7CFA0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17" creationId="{79AFCB35-9C04-4524-A0B1-57FF6865D013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18" creationId="{9E5C5460-229E-46C8-A712-CC317985420F}"/>
          </ac:spMkLst>
        </pc:spChg>
        <pc:spChg chg="add del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19" creationId="{53812026-3FC6-44DA-94EF-3B81640494BD}"/>
          </ac:spMkLst>
        </pc:spChg>
        <pc:spChg chg="add del">
          <ac:chgData name="SAI KUMAR REDDY NOSSAM" userId="c43f0d06546f8be9" providerId="LiveId" clId="{ED11938A-0C92-4239-9AD5-65532537FEEC}" dt="2022-09-23T03:36:09.381" v="1081" actId="26606"/>
          <ac:spMkLst>
            <pc:docMk/>
            <pc:sldMk cId="2471937439" sldId="258"/>
            <ac:spMk id="426" creationId="{E8A8EAB8-D2FF-444D-B34B-7D32F106AD0E}"/>
          </ac:spMkLst>
        </pc:spChg>
        <pc:spChg chg="add del">
          <ac:chgData name="SAI KUMAR REDDY NOSSAM" userId="c43f0d06546f8be9" providerId="LiveId" clId="{ED11938A-0C92-4239-9AD5-65532537FEEC}" dt="2022-09-23T03:36:10.981" v="1083" actId="26606"/>
          <ac:spMkLst>
            <pc:docMk/>
            <pc:sldMk cId="2471937439" sldId="258"/>
            <ac:spMk id="435" creationId="{B95B9BA8-1D69-4796-85F5-B6D0BD52354B}"/>
          </ac:spMkLst>
        </pc:spChg>
        <pc:spChg chg="add">
          <ac:chgData name="SAI KUMAR REDDY NOSSAM" userId="c43f0d06546f8be9" providerId="LiveId" clId="{ED11938A-0C92-4239-9AD5-65532537FEEC}" dt="2022-09-23T03:36:10.991" v="1084" actId="26606"/>
          <ac:spMkLst>
            <pc:docMk/>
            <pc:sldMk cId="2471937439" sldId="258"/>
            <ac:spMk id="439" creationId="{E8A8EAB8-D2FF-444D-B34B-7D32F106AD0E}"/>
          </ac:spMkLst>
        </pc:spChg>
        <pc:grpChg chg="add del">
          <ac:chgData name="SAI KUMAR REDDY NOSSAM" userId="c43f0d06546f8be9" providerId="LiveId" clId="{ED11938A-0C92-4239-9AD5-65532537FEEC}" dt="2022-09-23T03:23:27.572" v="1012" actId="26606"/>
          <ac:grpSpMkLst>
            <pc:docMk/>
            <pc:sldMk cId="2471937439" sldId="258"/>
            <ac:grpSpMk id="21" creationId="{A0AD230C-F2F1-4A9E-8B97-584473C0E675}"/>
          </ac:grpSpMkLst>
        </pc:grpChg>
        <pc:grpChg chg="add del">
          <ac:chgData name="SAI KUMAR REDDY NOSSAM" userId="c43f0d06546f8be9" providerId="LiveId" clId="{ED11938A-0C92-4239-9AD5-65532537FEEC}" dt="2022-09-23T03:23:27.572" v="1012" actId="26606"/>
          <ac:grpSpMkLst>
            <pc:docMk/>
            <pc:sldMk cId="2471937439" sldId="258"/>
            <ac:grpSpMk id="24" creationId="{1184B901-2502-42F7-B6E1-13651AE05CD9}"/>
          </ac:grpSpMkLst>
        </pc:grpChg>
        <pc:grpChg chg="add del">
          <ac:chgData name="SAI KUMAR REDDY NOSSAM" userId="c43f0d06546f8be9" providerId="LiveId" clId="{ED11938A-0C92-4239-9AD5-65532537FEEC}" dt="2022-09-23T03:24:22.739" v="1017" actId="26606"/>
          <ac:grpSpMkLst>
            <pc:docMk/>
            <pc:sldMk cId="2471937439" sldId="258"/>
            <ac:grpSpMk id="204" creationId="{72FB3F6E-946C-4B30-8EAA-64FA3056D06D}"/>
          </ac:grpSpMkLst>
        </pc:grpChg>
        <pc:grpChg chg="add del">
          <ac:chgData name="SAI KUMAR REDDY NOSSAM" userId="c43f0d06546f8be9" providerId="LiveId" clId="{ED11938A-0C92-4239-9AD5-65532537FEEC}" dt="2022-09-23T03:23:58.849" v="1014" actId="26606"/>
          <ac:grpSpMkLst>
            <pc:docMk/>
            <pc:sldMk cId="2471937439" sldId="258"/>
            <ac:grpSpMk id="224" creationId="{00C7DD97-49DC-4BFD-951D-CFF51B976DE9}"/>
          </ac:grpSpMkLst>
        </pc:grpChg>
        <pc:grpChg chg="add del">
          <ac:chgData name="SAI KUMAR REDDY NOSSAM" userId="c43f0d06546f8be9" providerId="LiveId" clId="{ED11938A-0C92-4239-9AD5-65532537FEEC}" dt="2022-09-23T03:23:58.849" v="1014" actId="26606"/>
          <ac:grpSpMkLst>
            <pc:docMk/>
            <pc:sldMk cId="2471937439" sldId="258"/>
            <ac:grpSpMk id="228" creationId="{176786CF-68E6-476D-909E-8522718B7BE0}"/>
          </ac:grpSpMkLst>
        </pc:grpChg>
        <pc:grpChg chg="add del">
          <ac:chgData name="SAI KUMAR REDDY NOSSAM" userId="c43f0d06546f8be9" providerId="LiveId" clId="{ED11938A-0C92-4239-9AD5-65532537FEEC}" dt="2022-09-23T03:23:58.849" v="1014" actId="26606"/>
          <ac:grpSpMkLst>
            <pc:docMk/>
            <pc:sldMk cId="2471937439" sldId="258"/>
            <ac:grpSpMk id="234" creationId="{00E015F5-1A99-4E40-BC3D-7707802996B5}"/>
          </ac:grpSpMkLst>
        </pc:grpChg>
        <pc:grpChg chg="add del">
          <ac:chgData name="SAI KUMAR REDDY NOSSAM" userId="c43f0d06546f8be9" providerId="LiveId" clId="{ED11938A-0C92-4239-9AD5-65532537FEEC}" dt="2022-09-23T03:36:10.991" v="1084" actId="26606"/>
          <ac:grpSpMkLst>
            <pc:docMk/>
            <pc:sldMk cId="2471937439" sldId="258"/>
            <ac:grpSpMk id="236" creationId="{0C156BF8-7FF7-440F-BE2B-417DFFE8BFA5}"/>
          </ac:grpSpMkLst>
        </pc:grpChg>
        <pc:grpChg chg="add del">
          <ac:chgData name="SAI KUMAR REDDY NOSSAM" userId="c43f0d06546f8be9" providerId="LiveId" clId="{ED11938A-0C92-4239-9AD5-65532537FEEC}" dt="2022-09-23T03:23:58.849" v="1014" actId="26606"/>
          <ac:grpSpMkLst>
            <pc:docMk/>
            <pc:sldMk cId="2471937439" sldId="258"/>
            <ac:grpSpMk id="240" creationId="{A04977CB-3825-471A-A590-C57F8C350306}"/>
          </ac:grpSpMkLst>
        </pc:grpChg>
        <pc:grpChg chg="add del">
          <ac:chgData name="SAI KUMAR REDDY NOSSAM" userId="c43f0d06546f8be9" providerId="LiveId" clId="{ED11938A-0C92-4239-9AD5-65532537FEEC}" dt="2022-09-23T03:36:10.981" v="1083" actId="26606"/>
          <ac:grpSpMkLst>
            <pc:docMk/>
            <pc:sldMk cId="2471937439" sldId="258"/>
            <ac:grpSpMk id="436" creationId="{D44E3F87-3D58-4B03-86B2-15A5C5B9C964}"/>
          </ac:grpSpMkLst>
        </pc:grpChg>
        <pc:picChg chg="mod ord">
          <ac:chgData name="SAI KUMAR REDDY NOSSAM" userId="c43f0d06546f8be9" providerId="LiveId" clId="{ED11938A-0C92-4239-9AD5-65532537FEEC}" dt="2022-09-23T03:36:10.991" v="1084" actId="26606"/>
          <ac:picMkLst>
            <pc:docMk/>
            <pc:sldMk cId="2471937439" sldId="258"/>
            <ac:picMk id="5" creationId="{736971F1-479F-151C-E563-629CC303FD31}"/>
          </ac:picMkLst>
        </pc:picChg>
        <pc:picChg chg="del mod ord">
          <ac:chgData name="SAI KUMAR REDDY NOSSAM" userId="c43f0d06546f8be9" providerId="LiveId" clId="{ED11938A-0C92-4239-9AD5-65532537FEEC}" dt="2022-09-23T03:24:45.540" v="1023" actId="478"/>
          <ac:picMkLst>
            <pc:docMk/>
            <pc:sldMk cId="2471937439" sldId="258"/>
            <ac:picMk id="6" creationId="{6FBD070B-24EB-274E-7455-D69556B65179}"/>
          </ac:picMkLst>
        </pc:picChg>
        <pc:picChg chg="add del mod">
          <ac:chgData name="SAI KUMAR REDDY NOSSAM" userId="c43f0d06546f8be9" providerId="LiveId" clId="{ED11938A-0C92-4239-9AD5-65532537FEEC}" dt="2022-09-23T03:28:30.170" v="1041" actId="478"/>
          <ac:picMkLst>
            <pc:docMk/>
            <pc:sldMk cId="2471937439" sldId="258"/>
            <ac:picMk id="7" creationId="{F96AE8C5-1690-E2B1-F7C3-137EFCE8E248}"/>
          </ac:picMkLst>
        </pc:picChg>
        <pc:cxnChg chg="add del">
          <ac:chgData name="SAI KUMAR REDDY NOSSAM" userId="c43f0d06546f8be9" providerId="LiveId" clId="{ED11938A-0C92-4239-9AD5-65532537FEEC}" dt="2022-09-23T03:22:40.080" v="1009" actId="26606"/>
          <ac:cxnSpMkLst>
            <pc:docMk/>
            <pc:sldMk cId="2471937439" sldId="258"/>
            <ac:cxnSpMk id="13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3T03:22:40.080" v="1009" actId="26606"/>
          <ac:cxnSpMkLst>
            <pc:docMk/>
            <pc:sldMk cId="2471937439" sldId="258"/>
            <ac:cxnSpMk id="15" creationId="{B7188D9B-1674-419B-A379-D1632A7EC3A2}"/>
          </ac:cxnSpMkLst>
        </pc:cxnChg>
        <pc:cxnChg chg="add del">
          <ac:chgData name="SAI KUMAR REDDY NOSSAM" userId="c43f0d06546f8be9" providerId="LiveId" clId="{ED11938A-0C92-4239-9AD5-65532537FEEC}" dt="2022-09-23T03:24:22.730" v="1016" actId="26606"/>
          <ac:cxnSpMkLst>
            <pc:docMk/>
            <pc:sldMk cId="2471937439" sldId="258"/>
            <ac:cxnSpMk id="412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3T03:24:22.730" v="1016" actId="26606"/>
          <ac:cxnSpMkLst>
            <pc:docMk/>
            <pc:sldMk cId="2471937439" sldId="258"/>
            <ac:cxnSpMk id="413" creationId="{B7188D9B-1674-419B-A379-D1632A7EC3A2}"/>
          </ac:cxnSpMkLst>
        </pc:cxnChg>
        <pc:cxnChg chg="add del">
          <ac:chgData name="SAI KUMAR REDDY NOSSAM" userId="c43f0d06546f8be9" providerId="LiveId" clId="{ED11938A-0C92-4239-9AD5-65532537FEEC}" dt="2022-09-23T03:36:09.381" v="1081" actId="26606"/>
          <ac:cxnSpMkLst>
            <pc:docMk/>
            <pc:sldMk cId="2471937439" sldId="258"/>
            <ac:cxnSpMk id="428" creationId="{EEA38897-7BA3-4408-8083-3235339C4A60}"/>
          </ac:cxnSpMkLst>
        </pc:cxnChg>
        <pc:cxnChg chg="add del">
          <ac:chgData name="SAI KUMAR REDDY NOSSAM" userId="c43f0d06546f8be9" providerId="LiveId" clId="{ED11938A-0C92-4239-9AD5-65532537FEEC}" dt="2022-09-23T03:36:09.381" v="1081" actId="26606"/>
          <ac:cxnSpMkLst>
            <pc:docMk/>
            <pc:sldMk cId="2471937439" sldId="258"/>
            <ac:cxnSpMk id="430" creationId="{F11AD06B-AB20-4097-8606-5DA00DBACE88}"/>
          </ac:cxnSpMkLst>
        </pc:cxnChg>
        <pc:cxnChg chg="add">
          <ac:chgData name="SAI KUMAR REDDY NOSSAM" userId="c43f0d06546f8be9" providerId="LiveId" clId="{ED11938A-0C92-4239-9AD5-65532537FEEC}" dt="2022-09-23T03:36:10.991" v="1084" actId="26606"/>
          <ac:cxnSpMkLst>
            <pc:docMk/>
            <pc:sldMk cId="2471937439" sldId="258"/>
            <ac:cxnSpMk id="440" creationId="{EEA38897-7BA3-4408-8083-3235339C4A60}"/>
          </ac:cxnSpMkLst>
        </pc:cxnChg>
        <pc:cxnChg chg="add">
          <ac:chgData name="SAI KUMAR REDDY NOSSAM" userId="c43f0d06546f8be9" providerId="LiveId" clId="{ED11938A-0C92-4239-9AD5-65532537FEEC}" dt="2022-09-23T03:36:10.991" v="1084" actId="26606"/>
          <ac:cxnSpMkLst>
            <pc:docMk/>
            <pc:sldMk cId="2471937439" sldId="258"/>
            <ac:cxnSpMk id="441" creationId="{F11AD06B-AB20-4097-8606-5DA00DBACE88}"/>
          </ac:cxnSpMkLst>
        </pc:cxnChg>
      </pc:sldChg>
      <pc:sldChg chg="addSp delSp modSp mod setBg setClrOvrMap delDesignElem">
        <pc:chgData name="SAI KUMAR REDDY NOSSAM" userId="c43f0d06546f8be9" providerId="LiveId" clId="{ED11938A-0C92-4239-9AD5-65532537FEEC}" dt="2022-09-23T03:39:24.361" v="1215"/>
        <pc:sldMkLst>
          <pc:docMk/>
          <pc:sldMk cId="1613810282" sldId="259"/>
        </pc:sldMkLst>
        <pc:spChg chg="mod">
          <ac:chgData name="SAI KUMAR REDDY NOSSAM" userId="c43f0d06546f8be9" providerId="LiveId" clId="{ED11938A-0C92-4239-9AD5-65532537FEEC}" dt="2022-09-23T03:38:26.896" v="1200" actId="26606"/>
          <ac:spMkLst>
            <pc:docMk/>
            <pc:sldMk cId="1613810282" sldId="259"/>
            <ac:spMk id="2" creationId="{F0DEA02B-06D9-E086-3260-B5A6A56614CF}"/>
          </ac:spMkLst>
        </pc:spChg>
        <pc:spChg chg="add del mod">
          <ac:chgData name="SAI KUMAR REDDY NOSSAM" userId="c43f0d06546f8be9" providerId="LiveId" clId="{ED11938A-0C92-4239-9AD5-65532537FEEC}" dt="2022-09-22T23:35:21.619" v="332" actId="26606"/>
          <ac:spMkLst>
            <pc:docMk/>
            <pc:sldMk cId="1613810282" sldId="259"/>
            <ac:spMk id="3" creationId="{5035ECC7-D2B8-D8C1-EE1B-3A870BF8A176}"/>
          </ac:spMkLst>
        </pc:spChg>
        <pc:spChg chg="add del">
          <ac:chgData name="SAI KUMAR REDDY NOSSAM" userId="c43f0d06546f8be9" providerId="LiveId" clId="{ED11938A-0C92-4239-9AD5-65532537FEEC}" dt="2022-09-22T23:35:21.619" v="332" actId="26606"/>
          <ac:spMkLst>
            <pc:docMk/>
            <pc:sldMk cId="1613810282" sldId="259"/>
            <ac:spMk id="8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2T23:35:21.619" v="332" actId="26606"/>
          <ac:spMkLst>
            <pc:docMk/>
            <pc:sldMk cId="1613810282" sldId="259"/>
            <ac:spMk id="12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2T23:35:07.274" v="325" actId="26606"/>
          <ac:spMkLst>
            <pc:docMk/>
            <pc:sldMk cId="1613810282" sldId="259"/>
            <ac:spMk id="17" creationId="{E8A8EAB8-D2FF-444D-B34B-7D32F106AD0E}"/>
          </ac:spMkLst>
        </pc:spChg>
        <pc:spChg chg="add del">
          <ac:chgData name="SAI KUMAR REDDY NOSSAM" userId="c43f0d06546f8be9" providerId="LiveId" clId="{ED11938A-0C92-4239-9AD5-65532537FEEC}" dt="2022-09-22T23:35:21.603" v="331" actId="26606"/>
          <ac:spMkLst>
            <pc:docMk/>
            <pc:sldMk cId="1613810282" sldId="259"/>
            <ac:spMk id="18" creationId="{BACC6370-2D7E-4714-9D71-7542949D7D5D}"/>
          </ac:spMkLst>
        </pc:spChg>
        <pc:spChg chg="add del">
          <ac:chgData name="SAI KUMAR REDDY NOSSAM" userId="c43f0d06546f8be9" providerId="LiveId" clId="{ED11938A-0C92-4239-9AD5-65532537FEEC}" dt="2022-09-22T23:35:21.603" v="331" actId="26606"/>
          <ac:spMkLst>
            <pc:docMk/>
            <pc:sldMk cId="1613810282" sldId="259"/>
            <ac:spMk id="20" creationId="{F68B3F68-107C-434F-AA38-110D5EA91B85}"/>
          </ac:spMkLst>
        </pc:spChg>
        <pc:spChg chg="add del">
          <ac:chgData name="SAI KUMAR REDDY NOSSAM" userId="c43f0d06546f8be9" providerId="LiveId" clId="{ED11938A-0C92-4239-9AD5-65532537FEEC}" dt="2022-09-22T23:35:21.603" v="331" actId="26606"/>
          <ac:spMkLst>
            <pc:docMk/>
            <pc:sldMk cId="1613810282" sldId="259"/>
            <ac:spMk id="22" creationId="{AAD0DBB9-1A4B-4391-81D4-CB19F9AB918A}"/>
          </ac:spMkLst>
        </pc:spChg>
        <pc:spChg chg="add del">
          <ac:chgData name="SAI KUMAR REDDY NOSSAM" userId="c43f0d06546f8be9" providerId="LiveId" clId="{ED11938A-0C92-4239-9AD5-65532537FEEC}" dt="2022-09-22T23:35:09.093" v="327" actId="26606"/>
          <ac:spMkLst>
            <pc:docMk/>
            <pc:sldMk cId="1613810282" sldId="259"/>
            <ac:spMk id="23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2T23:35:09.093" v="327" actId="26606"/>
          <ac:spMkLst>
            <pc:docMk/>
            <pc:sldMk cId="1613810282" sldId="259"/>
            <ac:spMk id="25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2T23:35:12.963" v="329" actId="26606"/>
          <ac:spMkLst>
            <pc:docMk/>
            <pc:sldMk cId="1613810282" sldId="259"/>
            <ac:spMk id="27" creationId="{E8A8EAB8-D2FF-444D-B34B-7D32F106AD0E}"/>
          </ac:spMkLst>
        </pc:spChg>
        <pc:spChg chg="add del">
          <ac:chgData name="SAI KUMAR REDDY NOSSAM" userId="c43f0d06546f8be9" providerId="LiveId" clId="{ED11938A-0C92-4239-9AD5-65532537FEEC}" dt="2022-09-22T23:35:21.603" v="331" actId="26606"/>
          <ac:spMkLst>
            <pc:docMk/>
            <pc:sldMk cId="1613810282" sldId="259"/>
            <ac:spMk id="31" creationId="{063BBA22-50EA-4C4D-BE05-F1CE4E63AA56}"/>
          </ac:spMkLst>
        </pc:spChg>
        <pc:spChg chg="add del">
          <ac:chgData name="SAI KUMAR REDDY NOSSAM" userId="c43f0d06546f8be9" providerId="LiveId" clId="{ED11938A-0C92-4239-9AD5-65532537FEEC}" dt="2022-09-22T23:36:19.724" v="335" actId="26606"/>
          <ac:spMkLst>
            <pc:docMk/>
            <pc:sldMk cId="1613810282" sldId="259"/>
            <ac:spMk id="33" creationId="{9228552E-C8B1-4A80-8448-0787CE0FC704}"/>
          </ac:spMkLst>
        </pc:spChg>
        <pc:spChg chg="add del">
          <ac:chgData name="SAI KUMAR REDDY NOSSAM" userId="c43f0d06546f8be9" providerId="LiveId" clId="{ED11938A-0C92-4239-9AD5-65532537FEEC}" dt="2022-09-23T03:37:44.776" v="1175" actId="26606"/>
          <ac:spMkLst>
            <pc:docMk/>
            <pc:sldMk cId="1613810282" sldId="259"/>
            <ac:spMk id="36" creationId="{B4147794-66B7-4CDE-BC75-BBDC48B2FCEB}"/>
          </ac:spMkLst>
        </pc:spChg>
        <pc:spChg chg="add del">
          <ac:chgData name="SAI KUMAR REDDY NOSSAM" userId="c43f0d06546f8be9" providerId="LiveId" clId="{ED11938A-0C92-4239-9AD5-65532537FEEC}" dt="2022-09-23T03:37:44.776" v="1175" actId="26606"/>
          <ac:spMkLst>
            <pc:docMk/>
            <pc:sldMk cId="1613810282" sldId="259"/>
            <ac:spMk id="37" creationId="{41202E79-1236-4DF8-9921-F47A0B079C13}"/>
          </ac:spMkLst>
        </pc:spChg>
        <pc:spChg chg="add del">
          <ac:chgData name="SAI KUMAR REDDY NOSSAM" userId="c43f0d06546f8be9" providerId="LiveId" clId="{ED11938A-0C92-4239-9AD5-65532537FEEC}" dt="2022-09-23T03:38:12.155" v="1187" actId="26606"/>
          <ac:spMkLst>
            <pc:docMk/>
            <pc:sldMk cId="1613810282" sldId="259"/>
            <ac:spMk id="38" creationId="{8F23F8A3-8FD7-4779-8323-FDC26BE99889}"/>
          </ac:spMkLst>
        </pc:spChg>
        <pc:spChg chg="add del">
          <ac:chgData name="SAI KUMAR REDDY NOSSAM" userId="c43f0d06546f8be9" providerId="LiveId" clId="{ED11938A-0C92-4239-9AD5-65532537FEEC}" dt="2022-09-22T23:36:19.679" v="334" actId="26606"/>
          <ac:spMkLst>
            <pc:docMk/>
            <pc:sldMk cId="1613810282" sldId="259"/>
            <ac:spMk id="39" creationId="{9AA72BD9-2C5A-4EDC-931F-5AA08EACA0F3}"/>
          </ac:spMkLst>
        </pc:spChg>
        <pc:spChg chg="add del">
          <ac:chgData name="SAI KUMAR REDDY NOSSAM" userId="c43f0d06546f8be9" providerId="LiveId" clId="{ED11938A-0C92-4239-9AD5-65532537FEEC}" dt="2022-09-23T03:37:45.900" v="1177" actId="26606"/>
          <ac:spMkLst>
            <pc:docMk/>
            <pc:sldMk cId="1613810282" sldId="259"/>
            <ac:spMk id="40" creationId="{C232B152-3720-4D3B-97ED-45CE5483F16F}"/>
          </ac:spMkLst>
        </pc:spChg>
        <pc:spChg chg="add del">
          <ac:chgData name="SAI KUMAR REDDY NOSSAM" userId="c43f0d06546f8be9" providerId="LiveId" clId="{ED11938A-0C92-4239-9AD5-65532537FEEC}" dt="2022-09-22T23:36:19.679" v="334" actId="26606"/>
          <ac:spMkLst>
            <pc:docMk/>
            <pc:sldMk cId="1613810282" sldId="259"/>
            <ac:spMk id="41" creationId="{DD3981AC-7B61-4947-BCF3-F7AA7FA385B9}"/>
          </ac:spMkLst>
        </pc:spChg>
        <pc:spChg chg="add del">
          <ac:chgData name="SAI KUMAR REDDY NOSSAM" userId="c43f0d06546f8be9" providerId="LiveId" clId="{ED11938A-0C92-4239-9AD5-65532537FEEC}" dt="2022-09-23T03:37:45.900" v="1177" actId="26606"/>
          <ac:spMkLst>
            <pc:docMk/>
            <pc:sldMk cId="1613810282" sldId="259"/>
            <ac:spMk id="42" creationId="{11BAB570-FF10-4E96-8A3F-FA9804702B89}"/>
          </ac:spMkLst>
        </pc:spChg>
        <pc:spChg chg="add del">
          <ac:chgData name="SAI KUMAR REDDY NOSSAM" userId="c43f0d06546f8be9" providerId="LiveId" clId="{ED11938A-0C92-4239-9AD5-65532537FEEC}" dt="2022-09-22T23:36:19.679" v="334" actId="26606"/>
          <ac:spMkLst>
            <pc:docMk/>
            <pc:sldMk cId="1613810282" sldId="259"/>
            <ac:spMk id="43" creationId="{55D4142C-5077-457F-A6AD-3FECFDB39685}"/>
          </ac:spMkLst>
        </pc:spChg>
        <pc:spChg chg="add del">
          <ac:chgData name="SAI KUMAR REDDY NOSSAM" userId="c43f0d06546f8be9" providerId="LiveId" clId="{ED11938A-0C92-4239-9AD5-65532537FEEC}" dt="2022-09-23T03:37:45.900" v="1177" actId="26606"/>
          <ac:spMkLst>
            <pc:docMk/>
            <pc:sldMk cId="1613810282" sldId="259"/>
            <ac:spMk id="44" creationId="{4B9FAFB2-BEB5-4848-8018-BCAD99E2E1AA}"/>
          </ac:spMkLst>
        </pc:spChg>
        <pc:spChg chg="add del">
          <ac:chgData name="SAI KUMAR REDDY NOSSAM" userId="c43f0d06546f8be9" providerId="LiveId" clId="{ED11938A-0C92-4239-9AD5-65532537FEEC}" dt="2022-09-22T23:36:19.679" v="334" actId="26606"/>
          <ac:spMkLst>
            <pc:docMk/>
            <pc:sldMk cId="1613810282" sldId="259"/>
            <ac:spMk id="45" creationId="{7A5F0580-5EE9-419F-96EE-B6529EF6E7D0}"/>
          </ac:spMkLst>
        </pc:spChg>
        <pc:spChg chg="add del">
          <ac:chgData name="SAI KUMAR REDDY NOSSAM" userId="c43f0d06546f8be9" providerId="LiveId" clId="{ED11938A-0C92-4239-9AD5-65532537FEEC}" dt="2022-09-23T03:37:54.491" v="1179" actId="26606"/>
          <ac:spMkLst>
            <pc:docMk/>
            <pc:sldMk cId="1613810282" sldId="259"/>
            <ac:spMk id="46" creationId="{B4147794-66B7-4CDE-BC75-BBDC48B2FCEB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1613810282" sldId="259"/>
            <ac:spMk id="47" creationId="{135FA909-3F24-448C-A8BC-7CF77F62F84F}"/>
          </ac:spMkLst>
        </pc:spChg>
        <pc:spChg chg="add del">
          <ac:chgData name="SAI KUMAR REDDY NOSSAM" userId="c43f0d06546f8be9" providerId="LiveId" clId="{ED11938A-0C92-4239-9AD5-65532537FEEC}" dt="2022-09-23T03:37:54.491" v="1179" actId="26606"/>
          <ac:spMkLst>
            <pc:docMk/>
            <pc:sldMk cId="1613810282" sldId="259"/>
            <ac:spMk id="49" creationId="{41202E79-1236-4DF8-9921-F47A0B079C13}"/>
          </ac:spMkLst>
        </pc:spChg>
        <pc:spChg chg="add del">
          <ac:chgData name="SAI KUMAR REDDY NOSSAM" userId="c43f0d06546f8be9" providerId="LiveId" clId="{ED11938A-0C92-4239-9AD5-65532537FEEC}" dt="2022-09-23T03:38:12.155" v="1187" actId="26606"/>
          <ac:spMkLst>
            <pc:docMk/>
            <pc:sldMk cId="1613810282" sldId="259"/>
            <ac:spMk id="50" creationId="{F605C4CC-A25C-416F-8333-7CB7DC97D870}"/>
          </ac:spMkLst>
        </pc:spChg>
        <pc:spChg chg="add del">
          <ac:chgData name="SAI KUMAR REDDY NOSSAM" userId="c43f0d06546f8be9" providerId="LiveId" clId="{ED11938A-0C92-4239-9AD5-65532537FEEC}" dt="2022-09-23T03:38:05.253" v="1181" actId="26606"/>
          <ac:spMkLst>
            <pc:docMk/>
            <pc:sldMk cId="1613810282" sldId="259"/>
            <ac:spMk id="51" creationId="{135FA909-3F24-448C-A8BC-7CF77F62F84F}"/>
          </ac:spMkLst>
        </pc:spChg>
        <pc:spChg chg="add del">
          <ac:chgData name="SAI KUMAR REDDY NOSSAM" userId="c43f0d06546f8be9" providerId="LiveId" clId="{ED11938A-0C92-4239-9AD5-65532537FEEC}" dt="2022-09-23T03:38:14.008" v="1191" actId="26606"/>
          <ac:spMkLst>
            <pc:docMk/>
            <pc:sldMk cId="1613810282" sldId="259"/>
            <ac:spMk id="53" creationId="{8F23F8A3-8FD7-4779-8323-FDC26BE99889}"/>
          </ac:spMkLst>
        </pc:spChg>
        <pc:spChg chg="add del">
          <ac:chgData name="SAI KUMAR REDDY NOSSAM" userId="c43f0d06546f8be9" providerId="LiveId" clId="{ED11938A-0C92-4239-9AD5-65532537FEEC}" dt="2022-09-23T03:38:14.008" v="1191" actId="26606"/>
          <ac:spMkLst>
            <pc:docMk/>
            <pc:sldMk cId="1613810282" sldId="259"/>
            <ac:spMk id="54" creationId="{F605C4CC-A25C-416F-8333-7CB7DC97D870}"/>
          </ac:spMkLst>
        </pc:spChg>
        <pc:spChg chg="add del">
          <ac:chgData name="SAI KUMAR REDDY NOSSAM" userId="c43f0d06546f8be9" providerId="LiveId" clId="{ED11938A-0C92-4239-9AD5-65532537FEEC}" dt="2022-09-23T03:38:18.701" v="1195" actId="26606"/>
          <ac:spMkLst>
            <pc:docMk/>
            <pc:sldMk cId="1613810282" sldId="259"/>
            <ac:spMk id="55" creationId="{8F23F8A3-8FD7-4779-8323-FDC26BE99889}"/>
          </ac:spMkLst>
        </pc:spChg>
        <pc:spChg chg="add del">
          <ac:chgData name="SAI KUMAR REDDY NOSSAM" userId="c43f0d06546f8be9" providerId="LiveId" clId="{ED11938A-0C92-4239-9AD5-65532537FEEC}" dt="2022-09-23T03:38:08.886" v="1183" actId="26606"/>
          <ac:spMkLst>
            <pc:docMk/>
            <pc:sldMk cId="1613810282" sldId="259"/>
            <ac:spMk id="56" creationId="{8F23F8A3-8FD7-4779-8323-FDC26BE99889}"/>
          </ac:spMkLst>
        </pc:spChg>
        <pc:spChg chg="add del">
          <ac:chgData name="SAI KUMAR REDDY NOSSAM" userId="c43f0d06546f8be9" providerId="LiveId" clId="{ED11938A-0C92-4239-9AD5-65532537FEEC}" dt="2022-09-23T03:38:08.886" v="1183" actId="26606"/>
          <ac:spMkLst>
            <pc:docMk/>
            <pc:sldMk cId="1613810282" sldId="259"/>
            <ac:spMk id="57" creationId="{F605C4CC-A25C-416F-8333-7CB7DC97D870}"/>
          </ac:spMkLst>
        </pc:spChg>
        <pc:spChg chg="add del">
          <ac:chgData name="SAI KUMAR REDDY NOSSAM" userId="c43f0d06546f8be9" providerId="LiveId" clId="{ED11938A-0C92-4239-9AD5-65532537FEEC}" dt="2022-09-23T03:38:18.701" v="1195" actId="26606"/>
          <ac:spMkLst>
            <pc:docMk/>
            <pc:sldMk cId="1613810282" sldId="259"/>
            <ac:spMk id="58" creationId="{F605C4CC-A25C-416F-8333-7CB7DC97D870}"/>
          </ac:spMkLst>
        </pc:spChg>
        <pc:spChg chg="add del">
          <ac:chgData name="SAI KUMAR REDDY NOSSAM" userId="c43f0d06546f8be9" providerId="LiveId" clId="{ED11938A-0C92-4239-9AD5-65532537FEEC}" dt="2022-09-23T03:38:26.879" v="1199" actId="26606"/>
          <ac:spMkLst>
            <pc:docMk/>
            <pc:sldMk cId="1613810282" sldId="259"/>
            <ac:spMk id="59" creationId="{B4147794-66B7-4CDE-BC75-BBDC48B2FCEB}"/>
          </ac:spMkLst>
        </pc:spChg>
        <pc:spChg chg="add del">
          <ac:chgData name="SAI KUMAR REDDY NOSSAM" userId="c43f0d06546f8be9" providerId="LiveId" clId="{ED11938A-0C92-4239-9AD5-65532537FEEC}" dt="2022-09-23T03:38:26.879" v="1199" actId="26606"/>
          <ac:spMkLst>
            <pc:docMk/>
            <pc:sldMk cId="1613810282" sldId="259"/>
            <ac:spMk id="60" creationId="{41202E79-1236-4DF8-9921-F47A0B079C13}"/>
          </ac:spMkLst>
        </pc:spChg>
        <pc:grpChg chg="add del">
          <ac:chgData name="SAI KUMAR REDDY NOSSAM" userId="c43f0d06546f8be9" providerId="LiveId" clId="{ED11938A-0C92-4239-9AD5-65532537FEEC}" dt="2022-09-23T03:15:29.269" v="915"/>
          <ac:grpSpMkLst>
            <pc:docMk/>
            <pc:sldMk cId="1613810282" sldId="259"/>
            <ac:grpSpMk id="48" creationId="{8B60959F-9B69-4520-A16E-EA6BECC747D6}"/>
          </ac:grpSpMkLst>
        </pc:grpChg>
        <pc:grpChg chg="add del">
          <ac:chgData name="SAI KUMAR REDDY NOSSAM" userId="c43f0d06546f8be9" providerId="LiveId" clId="{ED11938A-0C92-4239-9AD5-65532537FEEC}" dt="2022-09-23T03:38:05.253" v="1181" actId="26606"/>
          <ac:grpSpMkLst>
            <pc:docMk/>
            <pc:sldMk cId="1613810282" sldId="259"/>
            <ac:grpSpMk id="52" creationId="{8B60959F-9B69-4520-A16E-EA6BECC747D6}"/>
          </ac:grpSpMkLst>
        </pc:grpChg>
        <pc:graphicFrameChg chg="add del">
          <ac:chgData name="SAI KUMAR REDDY NOSSAM" userId="c43f0d06546f8be9" providerId="LiveId" clId="{ED11938A-0C92-4239-9AD5-65532537FEEC}" dt="2022-09-22T23:35:21.603" v="331" actId="26606"/>
          <ac:graphicFrameMkLst>
            <pc:docMk/>
            <pc:sldMk cId="1613810282" sldId="259"/>
            <ac:graphicFrameMk id="14" creationId="{8DD4C596-E258-6B29-156D-B3074586D3F7}"/>
          </ac:graphicFrameMkLst>
        </pc:graphicFrameChg>
        <pc:graphicFrameChg chg="add mod ord modGraphic">
          <ac:chgData name="SAI KUMAR REDDY NOSSAM" userId="c43f0d06546f8be9" providerId="LiveId" clId="{ED11938A-0C92-4239-9AD5-65532537FEEC}" dt="2022-09-23T03:39:24.361" v="1215"/>
          <ac:graphicFrameMkLst>
            <pc:docMk/>
            <pc:sldMk cId="1613810282" sldId="259"/>
            <ac:graphicFrameMk id="34" creationId="{C76D3DD5-A2F9-96DB-36CF-78A5C695E604}"/>
          </ac:graphicFrameMkLst>
        </pc:graphicFrameChg>
        <pc:picChg chg="add del mod">
          <ac:chgData name="SAI KUMAR REDDY NOSSAM" userId="c43f0d06546f8be9" providerId="LiveId" clId="{ED11938A-0C92-4239-9AD5-65532537FEEC}" dt="2022-09-23T03:37:34.853" v="1171" actId="478"/>
          <ac:picMkLst>
            <pc:docMk/>
            <pc:sldMk cId="1613810282" sldId="259"/>
            <ac:picMk id="4" creationId="{EE50F6A9-0542-8894-993D-E9E043F289A6}"/>
          </ac:picMkLst>
        </pc:picChg>
        <pc:picChg chg="add mod ord">
          <ac:chgData name="SAI KUMAR REDDY NOSSAM" userId="c43f0d06546f8be9" providerId="LiveId" clId="{ED11938A-0C92-4239-9AD5-65532537FEEC}" dt="2022-09-23T03:38:26.896" v="1200" actId="26606"/>
          <ac:picMkLst>
            <pc:docMk/>
            <pc:sldMk cId="1613810282" sldId="259"/>
            <ac:picMk id="15" creationId="{46C3E3DD-3852-9CD2-561D-9A6E8CBBA632}"/>
          </ac:picMkLst>
        </pc:picChg>
        <pc:cxnChg chg="add del">
          <ac:chgData name="SAI KUMAR REDDY NOSSAM" userId="c43f0d06546f8be9" providerId="LiveId" clId="{ED11938A-0C92-4239-9AD5-65532537FEEC}" dt="2022-09-22T23:35:21.619" v="332" actId="26606"/>
          <ac:cxnSpMkLst>
            <pc:docMk/>
            <pc:sldMk cId="1613810282" sldId="259"/>
            <ac:cxnSpMk id="10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2T23:35:07.274" v="325" actId="26606"/>
          <ac:cxnSpMkLst>
            <pc:docMk/>
            <pc:sldMk cId="1613810282" sldId="259"/>
            <ac:cxnSpMk id="19" creationId="{067633D1-6EE6-4118-B9F0-B363477BEE7A}"/>
          </ac:cxnSpMkLst>
        </pc:cxnChg>
        <pc:cxnChg chg="add del">
          <ac:chgData name="SAI KUMAR REDDY NOSSAM" userId="c43f0d06546f8be9" providerId="LiveId" clId="{ED11938A-0C92-4239-9AD5-65532537FEEC}" dt="2022-09-22T23:35:07.274" v="325" actId="26606"/>
          <ac:cxnSpMkLst>
            <pc:docMk/>
            <pc:sldMk cId="1613810282" sldId="259"/>
            <ac:cxnSpMk id="21" creationId="{4AD7FFC6-42A9-49CB-B5E9-B3F6B038331B}"/>
          </ac:cxnSpMkLst>
        </pc:cxnChg>
        <pc:cxnChg chg="add del">
          <ac:chgData name="SAI KUMAR REDDY NOSSAM" userId="c43f0d06546f8be9" providerId="LiveId" clId="{ED11938A-0C92-4239-9AD5-65532537FEEC}" dt="2022-09-22T23:35:09.093" v="327" actId="26606"/>
          <ac:cxnSpMkLst>
            <pc:docMk/>
            <pc:sldMk cId="1613810282" sldId="259"/>
            <ac:cxnSpMk id="24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2T23:35:12.963" v="329" actId="26606"/>
          <ac:cxnSpMkLst>
            <pc:docMk/>
            <pc:sldMk cId="1613810282" sldId="259"/>
            <ac:cxnSpMk id="28" creationId="{067633D1-6EE6-4118-B9F0-B363477BEE7A}"/>
          </ac:cxnSpMkLst>
        </pc:cxnChg>
        <pc:cxnChg chg="add del">
          <ac:chgData name="SAI KUMAR REDDY NOSSAM" userId="c43f0d06546f8be9" providerId="LiveId" clId="{ED11938A-0C92-4239-9AD5-65532537FEEC}" dt="2022-09-22T23:35:12.963" v="329" actId="26606"/>
          <ac:cxnSpMkLst>
            <pc:docMk/>
            <pc:sldMk cId="1613810282" sldId="259"/>
            <ac:cxnSpMk id="29" creationId="{4AD7FFC6-42A9-49CB-B5E9-B3F6B038331B}"/>
          </ac:cxnSpMkLst>
        </pc:cxnChg>
      </pc:sldChg>
      <pc:sldChg chg="addSp delSp modSp new mod setBg">
        <pc:chgData name="SAI KUMAR REDDY NOSSAM" userId="c43f0d06546f8be9" providerId="LiveId" clId="{ED11938A-0C92-4239-9AD5-65532537FEEC}" dt="2022-09-23T03:56:55.352" v="1405" actId="21"/>
        <pc:sldMkLst>
          <pc:docMk/>
          <pc:sldMk cId="2981430885" sldId="260"/>
        </pc:sldMkLst>
        <pc:spChg chg="mod ord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2" creationId="{F63FF207-CC45-386D-2057-D4B15749D63D}"/>
          </ac:spMkLst>
        </pc:spChg>
        <pc:spChg chg="del mod">
          <ac:chgData name="SAI KUMAR REDDY NOSSAM" userId="c43f0d06546f8be9" providerId="LiveId" clId="{ED11938A-0C92-4239-9AD5-65532537FEEC}" dt="2022-09-23T00:39:34.799" v="426" actId="22"/>
          <ac:spMkLst>
            <pc:docMk/>
            <pc:sldMk cId="2981430885" sldId="260"/>
            <ac:spMk id="3" creationId="{E13AA6F4-8873-B320-DD3D-AA5102BF1A0C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13" creationId="{81FDBBBA-784C-48BD-9FB6-39E228A0CE44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14" creationId="{95916A6F-EC34-4FB5-AC2A-243007400E46}"/>
          </ac:spMkLst>
        </pc:spChg>
        <pc:spChg chg="add del">
          <ac:chgData name="SAI KUMAR REDDY NOSSAM" userId="c43f0d06546f8be9" providerId="LiveId" clId="{ED11938A-0C92-4239-9AD5-65532537FEEC}" dt="2022-09-23T00:41:05.639" v="442" actId="26606"/>
          <ac:spMkLst>
            <pc:docMk/>
            <pc:sldMk cId="2981430885" sldId="260"/>
            <ac:spMk id="15" creationId="{63004CEA-9328-00B6-AF3B-940C709991D5}"/>
          </ac:spMkLst>
        </pc:spChg>
        <pc:spChg chg="add del">
          <ac:chgData name="SAI KUMAR REDDY NOSSAM" userId="c43f0d06546f8be9" providerId="LiveId" clId="{ED11938A-0C92-4239-9AD5-65532537FEEC}" dt="2022-09-23T00:40:58.359" v="439" actId="26606"/>
          <ac:spMkLst>
            <pc:docMk/>
            <pc:sldMk cId="2981430885" sldId="260"/>
            <ac:spMk id="16" creationId="{C7D023E4-8DE1-436E-9847-ED6A4B4B04FD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17" creationId="{6F8B7CF3-64DD-EE6D-FA8F-60DDC554D806}"/>
          </ac:spMkLst>
        </pc:spChg>
        <pc:spChg chg="add del">
          <ac:chgData name="SAI KUMAR REDDY NOSSAM" userId="c43f0d06546f8be9" providerId="LiveId" clId="{ED11938A-0C92-4239-9AD5-65532537FEEC}" dt="2022-09-23T03:40:02.350" v="1218" actId="26606"/>
          <ac:spMkLst>
            <pc:docMk/>
            <pc:sldMk cId="2981430885" sldId="260"/>
            <ac:spMk id="19" creationId="{C7D023E4-8DE1-436E-9847-ED6A4B4B04FD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20" creationId="{C2BD9E8F-93B2-40C0-A6C4-D5D94B12D9BF}"/>
          </ac:spMkLst>
        </pc:spChg>
        <pc:spChg chg="add del">
          <ac:chgData name="SAI KUMAR REDDY NOSSAM" userId="c43f0d06546f8be9" providerId="LiveId" clId="{ED11938A-0C92-4239-9AD5-65532537FEEC}" dt="2022-09-23T03:40:02.350" v="1218" actId="26606"/>
          <ac:spMkLst>
            <pc:docMk/>
            <pc:sldMk cId="2981430885" sldId="260"/>
            <ac:spMk id="23" creationId="{8B2B1708-8CE4-4A20-94F5-55118AE2CBD7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24" creationId="{6166C6D1-23AC-49C4-BA07-238E4E9F8CEB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26" creationId="{1C091803-41C2-48E0-9228-5148460C7479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28" creationId="{64C1ECFF-79D4-4304-8755-639B1BB1ED17}"/>
          </ac:spMkLst>
        </pc:spChg>
        <pc:spChg chg="add del">
          <ac:chgData name="SAI KUMAR REDDY NOSSAM" userId="c43f0d06546f8be9" providerId="LiveId" clId="{ED11938A-0C92-4239-9AD5-65532537FEEC}" dt="2022-09-23T00:42:13.968" v="444" actId="26606"/>
          <ac:spMkLst>
            <pc:docMk/>
            <pc:sldMk cId="2981430885" sldId="260"/>
            <ac:spMk id="30" creationId="{05CC4153-3F0D-4F4C-8F12-E8FC3FA40AEE}"/>
          </ac:spMkLst>
        </pc:spChg>
        <pc:spChg chg="add del">
          <ac:chgData name="SAI KUMAR REDDY NOSSAM" userId="c43f0d06546f8be9" providerId="LiveId" clId="{ED11938A-0C92-4239-9AD5-65532537FEEC}" dt="2022-09-23T00:41:05.639" v="442" actId="26606"/>
          <ac:spMkLst>
            <pc:docMk/>
            <pc:sldMk cId="2981430885" sldId="260"/>
            <ac:spMk id="31" creationId="{72B886CF-D3D5-4CDE-A0D0-35994223D8D7}"/>
          </ac:spMkLst>
        </pc:spChg>
        <pc:spChg chg="add del">
          <ac:chgData name="SAI KUMAR REDDY NOSSAM" userId="c43f0d06546f8be9" providerId="LiveId" clId="{ED11938A-0C92-4239-9AD5-65532537FEEC}" dt="2022-09-23T00:41:05.639" v="442" actId="26606"/>
          <ac:spMkLst>
            <pc:docMk/>
            <pc:sldMk cId="2981430885" sldId="260"/>
            <ac:spMk id="32" creationId="{A751082F-8332-4DBC-9CAA-F67D94A27CE7}"/>
          </ac:spMkLst>
        </pc:spChg>
        <pc:spChg chg="add del">
          <ac:chgData name="SAI KUMAR REDDY NOSSAM" userId="c43f0d06546f8be9" providerId="LiveId" clId="{ED11938A-0C92-4239-9AD5-65532537FEEC}" dt="2022-09-23T00:41:05.639" v="442" actId="26606"/>
          <ac:spMkLst>
            <pc:docMk/>
            <pc:sldMk cId="2981430885" sldId="260"/>
            <ac:spMk id="33" creationId="{A341596D-E1E4-4DEB-B2E7-A9538AFBADBD}"/>
          </ac:spMkLst>
        </pc:spChg>
        <pc:spChg chg="add del">
          <ac:chgData name="SAI KUMAR REDDY NOSSAM" userId="c43f0d06546f8be9" providerId="LiveId" clId="{ED11938A-0C92-4239-9AD5-65532537FEEC}" dt="2022-09-23T03:40:07.938" v="1220" actId="26606"/>
          <ac:spMkLst>
            <pc:docMk/>
            <pc:sldMk cId="2981430885" sldId="260"/>
            <ac:spMk id="42" creationId="{72B886CF-D3D5-4CDE-A0D0-35994223D8D7}"/>
          </ac:spMkLst>
        </pc:spChg>
        <pc:spChg chg="add del">
          <ac:chgData name="SAI KUMAR REDDY NOSSAM" userId="c43f0d06546f8be9" providerId="LiveId" clId="{ED11938A-0C92-4239-9AD5-65532537FEEC}" dt="2022-09-23T03:40:07.938" v="1220" actId="26606"/>
          <ac:spMkLst>
            <pc:docMk/>
            <pc:sldMk cId="2981430885" sldId="260"/>
            <ac:spMk id="43" creationId="{A751082F-8332-4DBC-9CAA-F67D94A27CE7}"/>
          </ac:spMkLst>
        </pc:spChg>
        <pc:spChg chg="add del">
          <ac:chgData name="SAI KUMAR REDDY NOSSAM" userId="c43f0d06546f8be9" providerId="LiveId" clId="{ED11938A-0C92-4239-9AD5-65532537FEEC}" dt="2022-09-23T03:40:07.938" v="1220" actId="26606"/>
          <ac:spMkLst>
            <pc:docMk/>
            <pc:sldMk cId="2981430885" sldId="260"/>
            <ac:spMk id="44" creationId="{A341596D-E1E4-4DEB-B2E7-A9538AFBADBD}"/>
          </ac:spMkLst>
        </pc:spChg>
        <pc:spChg chg="add del">
          <ac:chgData name="SAI KUMAR REDDY NOSSAM" userId="c43f0d06546f8be9" providerId="LiveId" clId="{ED11938A-0C92-4239-9AD5-65532537FEEC}" dt="2022-09-23T03:40:07.938" v="1220" actId="26606"/>
          <ac:spMkLst>
            <pc:docMk/>
            <pc:sldMk cId="2981430885" sldId="260"/>
            <ac:spMk id="45" creationId="{BA075D0D-DA28-91F9-E994-CF022C23A1DA}"/>
          </ac:spMkLst>
        </pc:spChg>
        <pc:spChg chg="add del">
          <ac:chgData name="SAI KUMAR REDDY NOSSAM" userId="c43f0d06546f8be9" providerId="LiveId" clId="{ED11938A-0C92-4239-9AD5-65532537FEEC}" dt="2022-09-23T03:40:10.011" v="1222" actId="26606"/>
          <ac:spMkLst>
            <pc:docMk/>
            <pc:sldMk cId="2981430885" sldId="260"/>
            <ac:spMk id="47" creationId="{F4EFAF72-18D0-46AA-8742-0B4C57BC0CD4}"/>
          </ac:spMkLst>
        </pc:spChg>
        <pc:spChg chg="add del">
          <ac:chgData name="SAI KUMAR REDDY NOSSAM" userId="c43f0d06546f8be9" providerId="LiveId" clId="{ED11938A-0C92-4239-9AD5-65532537FEEC}" dt="2022-09-23T03:40:10.011" v="1222" actId="26606"/>
          <ac:spMkLst>
            <pc:docMk/>
            <pc:sldMk cId="2981430885" sldId="260"/>
            <ac:spMk id="48" creationId="{D5A31AE8-0E91-4CDA-9C9E-21D3C2098165}"/>
          </ac:spMkLst>
        </pc:spChg>
        <pc:spChg chg="add del">
          <ac:chgData name="SAI KUMAR REDDY NOSSAM" userId="c43f0d06546f8be9" providerId="LiveId" clId="{ED11938A-0C92-4239-9AD5-65532537FEEC}" dt="2022-09-23T03:40:10.011" v="1222" actId="26606"/>
          <ac:spMkLst>
            <pc:docMk/>
            <pc:sldMk cId="2981430885" sldId="260"/>
            <ac:spMk id="49" creationId="{E6D2DCEA-04F1-4EFD-B194-00459B277F1B}"/>
          </ac:spMkLst>
        </pc:spChg>
        <pc:spChg chg="add del mod">
          <ac:chgData name="SAI KUMAR REDDY NOSSAM" userId="c43f0d06546f8be9" providerId="LiveId" clId="{ED11938A-0C92-4239-9AD5-65532537FEEC}" dt="2022-09-23T03:56:55.352" v="1405" actId="21"/>
          <ac:spMkLst>
            <pc:docMk/>
            <pc:sldMk cId="2981430885" sldId="260"/>
            <ac:spMk id="50" creationId="{8AF57141-E72C-22E4-8F99-5B9BC595E6E6}"/>
          </ac:spMkLst>
        </pc:spChg>
        <pc:spChg chg="add del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1" creationId="{C572996E-8A94-4DE9-A10B-3A6E91AC7260}"/>
          </ac:spMkLst>
        </pc:spChg>
        <pc:spChg chg="add del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2" creationId="{EFED1C63-CFE1-4B06-9656-945E282BFB6E}"/>
          </ac:spMkLst>
        </pc:spChg>
        <pc:spChg chg="add del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3" creationId="{8D30BC2A-C2BA-4BEC-B57C-28A46CA733F5}"/>
          </ac:spMkLst>
        </pc:spChg>
        <pc:spChg chg="add del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4" creationId="{5C7D3781-46A6-40D3-A19F-830C2F9D7753}"/>
          </ac:spMkLst>
        </pc:spChg>
        <pc:spChg chg="add del mod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5" creationId="{36F8AF15-66AD-A244-7965-B3C02EDC9AB3}"/>
          </ac:spMkLst>
        </pc:spChg>
        <pc:spChg chg="add del">
          <ac:chgData name="SAI KUMAR REDDY NOSSAM" userId="c43f0d06546f8be9" providerId="LiveId" clId="{ED11938A-0C92-4239-9AD5-65532537FEEC}" dt="2022-09-23T03:41:11.791" v="1248" actId="26606"/>
          <ac:spMkLst>
            <pc:docMk/>
            <pc:sldMk cId="2981430885" sldId="260"/>
            <ac:spMk id="56" creationId="{49219674-3525-4807-9533-D6BBB3FE26ED}"/>
          </ac:spMkLst>
        </pc:spChg>
        <pc:spChg chg="add del">
          <ac:chgData name="SAI KUMAR REDDY NOSSAM" userId="c43f0d06546f8be9" providerId="LiveId" clId="{ED11938A-0C92-4239-9AD5-65532537FEEC}" dt="2022-09-23T03:41:03.541" v="1236" actId="26606"/>
          <ac:spMkLst>
            <pc:docMk/>
            <pc:sldMk cId="2981430885" sldId="260"/>
            <ac:spMk id="61" creationId="{6EFFF4A2-EB01-4738-9824-8D9A72A51BB9}"/>
          </ac:spMkLst>
        </pc:spChg>
        <pc:grpChg chg="add del">
          <ac:chgData name="SAI KUMAR REDDY NOSSAM" userId="c43f0d06546f8be9" providerId="LiveId" clId="{ED11938A-0C92-4239-9AD5-65532537FEEC}" dt="2022-09-23T00:40:58.359" v="439" actId="26606"/>
          <ac:grpSpMkLst>
            <pc:docMk/>
            <pc:sldMk cId="2981430885" sldId="260"/>
            <ac:grpSpMk id="18" creationId="{5AC726A0-27B7-4B96-9E80-CBA87C29A7FF}"/>
          </ac:grpSpMkLst>
        </pc:grpChg>
        <pc:grpChg chg="add del">
          <ac:chgData name="SAI KUMAR REDDY NOSSAM" userId="c43f0d06546f8be9" providerId="LiveId" clId="{ED11938A-0C92-4239-9AD5-65532537FEEC}" dt="2022-09-23T00:40:58.359" v="439" actId="26606"/>
          <ac:grpSpMkLst>
            <pc:docMk/>
            <pc:sldMk cId="2981430885" sldId="260"/>
            <ac:grpSpMk id="22" creationId="{43F5E015-E085-4624-B431-B42414448684}"/>
          </ac:grpSpMkLst>
        </pc:grpChg>
        <pc:grpChg chg="add del">
          <ac:chgData name="SAI KUMAR REDDY NOSSAM" userId="c43f0d06546f8be9" providerId="LiveId" clId="{ED11938A-0C92-4239-9AD5-65532537FEEC}" dt="2022-09-23T03:40:02.350" v="1218" actId="26606"/>
          <ac:grpSpMkLst>
            <pc:docMk/>
            <pc:sldMk cId="2981430885" sldId="260"/>
            <ac:grpSpMk id="34" creationId="{93875A3E-B4BA-4251-B6A7-D3C712CF1BEB}"/>
          </ac:grpSpMkLst>
        </pc:grpChg>
        <pc:grpChg chg="add del">
          <ac:chgData name="SAI KUMAR REDDY NOSSAM" userId="c43f0d06546f8be9" providerId="LiveId" clId="{ED11938A-0C92-4239-9AD5-65532537FEEC}" dt="2022-09-23T03:40:02.350" v="1218" actId="26606"/>
          <ac:grpSpMkLst>
            <pc:docMk/>
            <pc:sldMk cId="2981430885" sldId="260"/>
            <ac:grpSpMk id="36" creationId="{43F5E015-E085-4624-B431-B42414448684}"/>
          </ac:grpSpMkLst>
        </pc:grpChg>
        <pc:grpChg chg="add del">
          <ac:chgData name="SAI KUMAR REDDY NOSSAM" userId="c43f0d06546f8be9" providerId="LiveId" clId="{ED11938A-0C92-4239-9AD5-65532537FEEC}" dt="2022-09-23T03:41:03.541" v="1236" actId="26606"/>
          <ac:grpSpMkLst>
            <pc:docMk/>
            <pc:sldMk cId="2981430885" sldId="260"/>
            <ac:grpSpMk id="63" creationId="{D4469D90-62FA-49B2-981E-5305361D5A58}"/>
          </ac:grpSpMkLst>
        </pc:grpChg>
        <pc:picChg chg="add del">
          <ac:chgData name="SAI KUMAR REDDY NOSSAM" userId="c43f0d06546f8be9" providerId="LiveId" clId="{ED11938A-0C92-4239-9AD5-65532537FEEC}" dt="2022-09-23T00:37:38.458" v="416" actId="478"/>
          <ac:picMkLst>
            <pc:docMk/>
            <pc:sldMk cId="2981430885" sldId="260"/>
            <ac:picMk id="5" creationId="{495B9A5B-1F5A-3F10-21C3-3FFD08FD2A81}"/>
          </ac:picMkLst>
        </pc:picChg>
        <pc:picChg chg="add mod">
          <ac:chgData name="SAI KUMAR REDDY NOSSAM" userId="c43f0d06546f8be9" providerId="LiveId" clId="{ED11938A-0C92-4239-9AD5-65532537FEEC}" dt="2022-09-23T03:41:11.791" v="1248" actId="26606"/>
          <ac:picMkLst>
            <pc:docMk/>
            <pc:sldMk cId="2981430885" sldId="260"/>
            <ac:picMk id="7" creationId="{01C3BA44-FC32-808E-BBCC-E39C67473622}"/>
          </ac:picMkLst>
        </pc:picChg>
        <pc:picChg chg="add mod ord">
          <ac:chgData name="SAI KUMAR REDDY NOSSAM" userId="c43f0d06546f8be9" providerId="LiveId" clId="{ED11938A-0C92-4239-9AD5-65532537FEEC}" dt="2022-09-23T03:41:11.791" v="1248" actId="26606"/>
          <ac:picMkLst>
            <pc:docMk/>
            <pc:sldMk cId="2981430885" sldId="260"/>
            <ac:picMk id="9" creationId="{49985F36-CFE8-9FCC-CA27-221E07402B54}"/>
          </ac:picMkLst>
        </pc:picChg>
        <pc:picChg chg="add del mod ord">
          <ac:chgData name="SAI KUMAR REDDY NOSSAM" userId="c43f0d06546f8be9" providerId="LiveId" clId="{ED11938A-0C92-4239-9AD5-65532537FEEC}" dt="2022-09-23T03:42:09.241" v="1260" actId="478"/>
          <ac:picMkLst>
            <pc:docMk/>
            <pc:sldMk cId="2981430885" sldId="260"/>
            <ac:picMk id="11" creationId="{6A7BDF0F-ACCB-5140-4A1B-8E66140229C9}"/>
          </ac:picMkLst>
        </pc:picChg>
        <pc:picChg chg="add del mod">
          <ac:chgData name="SAI KUMAR REDDY NOSSAM" userId="c43f0d06546f8be9" providerId="LiveId" clId="{ED11938A-0C92-4239-9AD5-65532537FEEC}" dt="2022-09-23T03:39:43.631" v="1216" actId="478"/>
          <ac:picMkLst>
            <pc:docMk/>
            <pc:sldMk cId="2981430885" sldId="260"/>
            <ac:picMk id="12" creationId="{EE870D3E-57DD-3073-1DB8-E56A1B84D445}"/>
          </ac:picMkLst>
        </pc:picChg>
        <pc:picChg chg="add mod">
          <ac:chgData name="SAI KUMAR REDDY NOSSAM" userId="c43f0d06546f8be9" providerId="LiveId" clId="{ED11938A-0C92-4239-9AD5-65532537FEEC}" dt="2022-09-23T03:41:52.651" v="1259" actId="14100"/>
          <ac:picMkLst>
            <pc:docMk/>
            <pc:sldMk cId="2981430885" sldId="260"/>
            <ac:picMk id="41" creationId="{F655B860-1B62-D1F2-35DD-326EE86BB25F}"/>
          </ac:picMkLst>
        </pc:picChg>
      </pc:sldChg>
      <pc:sldChg chg="modSp new del mod">
        <pc:chgData name="SAI KUMAR REDDY NOSSAM" userId="c43f0d06546f8be9" providerId="LiveId" clId="{ED11938A-0C92-4239-9AD5-65532537FEEC}" dt="2022-09-23T01:59:09.674" v="551" actId="47"/>
        <pc:sldMkLst>
          <pc:docMk/>
          <pc:sldMk cId="3268116430" sldId="261"/>
        </pc:sldMkLst>
        <pc:spChg chg="mod">
          <ac:chgData name="SAI KUMAR REDDY NOSSAM" userId="c43f0d06546f8be9" providerId="LiveId" clId="{ED11938A-0C92-4239-9AD5-65532537FEEC}" dt="2022-09-23T01:19:52.511" v="496" actId="20577"/>
          <ac:spMkLst>
            <pc:docMk/>
            <pc:sldMk cId="3268116430" sldId="261"/>
            <ac:spMk id="2" creationId="{F38C576F-2A33-A1AE-7BBE-BA51FDF7B568}"/>
          </ac:spMkLst>
        </pc:spChg>
      </pc:sldChg>
      <pc:sldChg chg="addSp delSp modSp new mod ord setBg setClrOvrMap delDesignElem">
        <pc:chgData name="SAI KUMAR REDDY NOSSAM" userId="c43f0d06546f8be9" providerId="LiveId" clId="{ED11938A-0C92-4239-9AD5-65532537FEEC}" dt="2022-09-23T03:37:14.742" v="1169" actId="26606"/>
        <pc:sldMkLst>
          <pc:docMk/>
          <pc:sldMk cId="275056368" sldId="262"/>
        </pc:sldMkLst>
        <pc:spChg chg="mod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2" creationId="{3DB7A7A5-4B64-0458-93F6-966DDEF600E2}"/>
          </ac:spMkLst>
        </pc:spChg>
        <pc:spChg chg="mod ord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3" creationId="{F227B3CA-0771-5520-F1B6-F7B2497730A1}"/>
          </ac:spMkLst>
        </pc:spChg>
        <pc:spChg chg="add del">
          <ac:chgData name="SAI KUMAR REDDY NOSSAM" userId="c43f0d06546f8be9" providerId="LiveId" clId="{ED11938A-0C92-4239-9AD5-65532537FEEC}" dt="2022-09-23T03:27:40.760" v="1031" actId="26606"/>
          <ac:spMkLst>
            <pc:docMk/>
            <pc:sldMk cId="275056368" sldId="262"/>
            <ac:spMk id="1028" creationId="{68A4132F-DEC6-4332-A00C-A11AD4519B6C}"/>
          </ac:spMkLst>
        </pc:spChg>
        <pc:spChg chg="add del">
          <ac:chgData name="SAI KUMAR REDDY NOSSAM" userId="c43f0d06546f8be9" providerId="LiveId" clId="{ED11938A-0C92-4239-9AD5-65532537FEEC}" dt="2022-09-23T03:27:40.760" v="1031" actId="26606"/>
          <ac:spMkLst>
            <pc:docMk/>
            <pc:sldMk cId="275056368" sldId="262"/>
            <ac:spMk id="1029" creationId="{9B38642C-62C4-4E31-A5D3-BB1DD8CA3942}"/>
          </ac:spMkLst>
        </pc:spChg>
        <pc:spChg chg="add del">
          <ac:chgData name="SAI KUMAR REDDY NOSSAM" userId="c43f0d06546f8be9" providerId="LiveId" clId="{ED11938A-0C92-4239-9AD5-65532537FEEC}" dt="2022-09-23T03:28:18.560" v="1039" actId="26606"/>
          <ac:spMkLst>
            <pc:docMk/>
            <pc:sldMk cId="275056368" sldId="262"/>
            <ac:spMk id="1030" creationId="{5E52985E-2553-471E-82AA-5ED7A329890A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275056368" sldId="262"/>
            <ac:spMk id="1031" creationId="{CEB41C5C-0F34-4DDA-9D7C-5E717F35F60C}"/>
          </ac:spMkLst>
        </pc:spChg>
        <pc:spChg chg="add del">
          <ac:chgData name="SAI KUMAR REDDY NOSSAM" userId="c43f0d06546f8be9" providerId="LiveId" clId="{ED11938A-0C92-4239-9AD5-65532537FEEC}" dt="2022-09-23T03:27:40.760" v="1031" actId="26606"/>
          <ac:spMkLst>
            <pc:docMk/>
            <pc:sldMk cId="275056368" sldId="262"/>
            <ac:spMk id="1035" creationId="{A9F66240-8C38-4069-A5C9-2D3FCD97EDAD}"/>
          </ac:spMkLst>
        </pc:spChg>
        <pc:spChg chg="add del">
          <ac:chgData name="SAI KUMAR REDDY NOSSAM" userId="c43f0d06546f8be9" providerId="LiveId" clId="{ED11938A-0C92-4239-9AD5-65532537FEEC}" dt="2022-09-23T03:28:18.560" v="1038" actId="26606"/>
          <ac:spMkLst>
            <pc:docMk/>
            <pc:sldMk cId="275056368" sldId="262"/>
            <ac:spMk id="1037" creationId="{5E52985E-2553-471E-82AA-5ED7A329890A}"/>
          </ac:spMkLst>
        </pc:spChg>
        <pc:spChg chg="add del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41" creationId="{C1A2385B-1D2A-4E17-84FA-6CB7F0AAE473}"/>
          </ac:spMkLst>
        </pc:spChg>
        <pc:spChg chg="add del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42" creationId="{6D24BC9E-AC6A-42EE-AFD8-B290720B841F}"/>
          </ac:spMkLst>
        </pc:spChg>
        <pc:spChg chg="add del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43" creationId="{5E791F2F-79DB-4CC0-9FA1-001E3E91E8B7}"/>
          </ac:spMkLst>
        </pc:spChg>
        <pc:spChg chg="add del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44" creationId="{0990C621-3B8B-4820-8328-D47EF7CE823C}"/>
          </ac:spMkLst>
        </pc:spChg>
        <pc:spChg chg="add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49" creationId="{C232B152-3720-4D3B-97ED-45CE5483F16F}"/>
          </ac:spMkLst>
        </pc:spChg>
        <pc:spChg chg="add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51" creationId="{11BAB570-FF10-4E96-8A3F-FA9804702B89}"/>
          </ac:spMkLst>
        </pc:spChg>
        <pc:spChg chg="add">
          <ac:chgData name="SAI KUMAR REDDY NOSSAM" userId="c43f0d06546f8be9" providerId="LiveId" clId="{ED11938A-0C92-4239-9AD5-65532537FEEC}" dt="2022-09-23T03:37:14.742" v="1169" actId="26606"/>
          <ac:spMkLst>
            <pc:docMk/>
            <pc:sldMk cId="275056368" sldId="262"/>
            <ac:spMk id="1053" creationId="{4B9FAFB2-BEB5-4848-8018-BCAD99E2E1AA}"/>
          </ac:spMkLst>
        </pc:spChg>
        <pc:picChg chg="add del mod">
          <ac:chgData name="SAI KUMAR REDDY NOSSAM" userId="c43f0d06546f8be9" providerId="LiveId" clId="{ED11938A-0C92-4239-9AD5-65532537FEEC}" dt="2022-09-23T03:37:08.655" v="1168" actId="478"/>
          <ac:picMkLst>
            <pc:docMk/>
            <pc:sldMk cId="275056368" sldId="262"/>
            <ac:picMk id="4" creationId="{C5BFCFD2-AA52-DED5-4AD3-2EAC6EF9354D}"/>
          </ac:picMkLst>
        </pc:picChg>
        <pc:picChg chg="add mod ord">
          <ac:chgData name="SAI KUMAR REDDY NOSSAM" userId="c43f0d06546f8be9" providerId="LiveId" clId="{ED11938A-0C92-4239-9AD5-65532537FEEC}" dt="2022-09-23T03:37:14.742" v="1169" actId="26606"/>
          <ac:picMkLst>
            <pc:docMk/>
            <pc:sldMk cId="275056368" sldId="262"/>
            <ac:picMk id="1026" creationId="{4FB85124-B8AB-C112-5815-DE0A56E444C0}"/>
          </ac:picMkLst>
        </pc:picChg>
        <pc:cxnChg chg="add del">
          <ac:chgData name="SAI KUMAR REDDY NOSSAM" userId="c43f0d06546f8be9" providerId="LiveId" clId="{ED11938A-0C92-4239-9AD5-65532537FEEC}" dt="2022-09-23T03:28:18.560" v="1039" actId="26606"/>
          <ac:cxnSpMkLst>
            <pc:docMk/>
            <pc:sldMk cId="275056368" sldId="262"/>
            <ac:cxnSpMk id="1032" creationId="{DAE3ABC6-4042-4293-A7DF-F01181363B7E}"/>
          </ac:cxnSpMkLst>
        </pc:cxnChg>
        <pc:cxnChg chg="add del">
          <ac:chgData name="SAI KUMAR REDDY NOSSAM" userId="c43f0d06546f8be9" providerId="LiveId" clId="{ED11938A-0C92-4239-9AD5-65532537FEEC}" dt="2022-09-23T03:15:29.269" v="915"/>
          <ac:cxnSpMkLst>
            <pc:docMk/>
            <pc:sldMk cId="275056368" sldId="262"/>
            <ac:cxnSpMk id="1033" creationId="{57E1E5E6-F385-4E9C-B201-BA5BDE5CAD52}"/>
          </ac:cxnSpMkLst>
        </pc:cxnChg>
        <pc:cxnChg chg="add del">
          <ac:chgData name="SAI KUMAR REDDY NOSSAM" userId="c43f0d06546f8be9" providerId="LiveId" clId="{ED11938A-0C92-4239-9AD5-65532537FEEC}" dt="2022-09-23T03:28:18.560" v="1038" actId="26606"/>
          <ac:cxnSpMkLst>
            <pc:docMk/>
            <pc:sldMk cId="275056368" sldId="262"/>
            <ac:cxnSpMk id="1039" creationId="{DAE3ABC6-4042-4293-A7DF-F01181363B7E}"/>
          </ac:cxnSpMkLst>
        </pc:cxnChg>
      </pc:sldChg>
      <pc:sldChg chg="addSp delSp modSp new mod setBg setClrOvrMap delDesignElem">
        <pc:chgData name="SAI KUMAR REDDY NOSSAM" userId="c43f0d06546f8be9" providerId="LiveId" clId="{ED11938A-0C92-4239-9AD5-65532537FEEC}" dt="2022-09-23T03:36:22.201" v="1086" actId="26606"/>
        <pc:sldMkLst>
          <pc:docMk/>
          <pc:sldMk cId="848599574" sldId="263"/>
        </pc:sldMkLst>
        <pc:spChg chg="mod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" creationId="{E24D31AF-52C2-7DE8-B2FE-46458FD25BE1}"/>
          </ac:spMkLst>
        </pc:spChg>
        <pc:spChg chg="mod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3" creationId="{CC2545B9-8D1A-8BE8-0257-8448A1BD715D}"/>
          </ac:spMkLst>
        </pc:spChg>
        <pc:spChg chg="add del">
          <ac:chgData name="SAI KUMAR REDDY NOSSAM" userId="c43f0d06546f8be9" providerId="LiveId" clId="{ED11938A-0C92-4239-9AD5-65532537FEEC}" dt="2022-09-23T03:25:43.350" v="1028" actId="26606"/>
          <ac:spMkLst>
            <pc:docMk/>
            <pc:sldMk cId="848599574" sldId="263"/>
            <ac:spMk id="2052" creationId="{E02F3C71-C981-4614-98EA-D6C494F8091E}"/>
          </ac:spMkLst>
        </pc:spChg>
        <pc:spChg chg="add del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54" creationId="{68A4132F-DEC6-4332-A00C-A11AD4519B6C}"/>
          </ac:spMkLst>
        </pc:spChg>
        <pc:spChg chg="add del">
          <ac:chgData name="SAI KUMAR REDDY NOSSAM" userId="c43f0d06546f8be9" providerId="LiveId" clId="{ED11938A-0C92-4239-9AD5-65532537FEEC}" dt="2022-09-23T03:15:29.269" v="915"/>
          <ac:spMkLst>
            <pc:docMk/>
            <pc:sldMk cId="848599574" sldId="263"/>
            <ac:spMk id="2055" creationId="{CEB41C5C-0F34-4DDA-9D7C-5E717F35F60C}"/>
          </ac:spMkLst>
        </pc:spChg>
        <pc:spChg chg="add del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59" creationId="{9B38642C-62C4-4E31-A5D3-BB1DD8CA3942}"/>
          </ac:spMkLst>
        </pc:spChg>
        <pc:spChg chg="add del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61" creationId="{A9F66240-8C38-4069-A5C9-2D3FCD97EDAD}"/>
          </ac:spMkLst>
        </pc:spChg>
        <pc:spChg chg="add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66" creationId="{C232B152-3720-4D3B-97ED-45CE5483F16F}"/>
          </ac:spMkLst>
        </pc:spChg>
        <pc:spChg chg="add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68" creationId="{11BAB570-FF10-4E96-8A3F-FA9804702B89}"/>
          </ac:spMkLst>
        </pc:spChg>
        <pc:spChg chg="add">
          <ac:chgData name="SAI KUMAR REDDY NOSSAM" userId="c43f0d06546f8be9" providerId="LiveId" clId="{ED11938A-0C92-4239-9AD5-65532537FEEC}" dt="2022-09-23T03:36:22.201" v="1086" actId="26606"/>
          <ac:spMkLst>
            <pc:docMk/>
            <pc:sldMk cId="848599574" sldId="263"/>
            <ac:spMk id="2070" creationId="{4B9FAFB2-BEB5-4848-8018-BCAD99E2E1AA}"/>
          </ac:spMkLst>
        </pc:spChg>
        <pc:picChg chg="add del mod">
          <ac:chgData name="SAI KUMAR REDDY NOSSAM" userId="c43f0d06546f8be9" providerId="LiveId" clId="{ED11938A-0C92-4239-9AD5-65532537FEEC}" dt="2022-09-23T03:36:16.750" v="1085" actId="478"/>
          <ac:picMkLst>
            <pc:docMk/>
            <pc:sldMk cId="848599574" sldId="263"/>
            <ac:picMk id="4" creationId="{D0E78480-BAC0-58C2-512E-6EE564653F45}"/>
          </ac:picMkLst>
        </pc:picChg>
        <pc:picChg chg="add mod">
          <ac:chgData name="SAI KUMAR REDDY NOSSAM" userId="c43f0d06546f8be9" providerId="LiveId" clId="{ED11938A-0C92-4239-9AD5-65532537FEEC}" dt="2022-09-23T03:36:22.201" v="1086" actId="26606"/>
          <ac:picMkLst>
            <pc:docMk/>
            <pc:sldMk cId="848599574" sldId="263"/>
            <ac:picMk id="2050" creationId="{37220CB6-2DC5-6A28-A605-3D29548530E5}"/>
          </ac:picMkLst>
        </pc:picChg>
        <pc:cxnChg chg="add del">
          <ac:chgData name="SAI KUMAR REDDY NOSSAM" userId="c43f0d06546f8be9" providerId="LiveId" clId="{ED11938A-0C92-4239-9AD5-65532537FEEC}" dt="2022-09-23T03:15:29.269" v="915"/>
          <ac:cxnSpMkLst>
            <pc:docMk/>
            <pc:sldMk cId="848599574" sldId="263"/>
            <ac:cxnSpMk id="2057" creationId="{57E1E5E6-F385-4E9C-B201-BA5BDE5CAD52}"/>
          </ac:cxnSpMkLst>
        </pc:cxnChg>
      </pc:sldChg>
      <pc:sldChg chg="addSp delSp modSp new mod ord setBg setClrOvrMap">
        <pc:chgData name="SAI KUMAR REDDY NOSSAM" userId="c43f0d06546f8be9" providerId="LiveId" clId="{ED11938A-0C92-4239-9AD5-65532537FEEC}" dt="2022-09-23T03:56:38.025" v="1404"/>
        <pc:sldMkLst>
          <pc:docMk/>
          <pc:sldMk cId="3383179416" sldId="264"/>
        </pc:sldMkLst>
        <pc:spChg chg="add del mod">
          <ac:chgData name="SAI KUMAR REDDY NOSSAM" userId="c43f0d06546f8be9" providerId="LiveId" clId="{ED11938A-0C92-4239-9AD5-65532537FEEC}" dt="2022-09-23T03:50:36.801" v="1303" actId="122"/>
          <ac:spMkLst>
            <pc:docMk/>
            <pc:sldMk cId="3383179416" sldId="264"/>
            <ac:spMk id="2" creationId="{993E8D7F-E275-920E-94D4-C0677ED89FF9}"/>
          </ac:spMkLst>
        </pc:spChg>
        <pc:spChg chg="del mod ord">
          <ac:chgData name="SAI KUMAR REDDY NOSSAM" userId="c43f0d06546f8be9" providerId="LiveId" clId="{ED11938A-0C92-4239-9AD5-65532537FEEC}" dt="2022-09-23T03:42:28.631" v="1262" actId="26606"/>
          <ac:spMkLst>
            <pc:docMk/>
            <pc:sldMk cId="3383179416" sldId="264"/>
            <ac:spMk id="3" creationId="{89575F26-B638-0D91-84D9-B043F6E7B985}"/>
          </ac:spMkLst>
        </pc:spChg>
        <pc:spChg chg="add del mod">
          <ac:chgData name="SAI KUMAR REDDY NOSSAM" userId="c43f0d06546f8be9" providerId="LiveId" clId="{ED11938A-0C92-4239-9AD5-65532537FEEC}" dt="2022-09-23T03:13:47.729" v="871" actId="21"/>
          <ac:spMkLst>
            <pc:docMk/>
            <pc:sldMk cId="3383179416" sldId="264"/>
            <ac:spMk id="5" creationId="{EC1D0C9C-96F3-89E3-1CCE-0DF7F697AD57}"/>
          </ac:spMkLst>
        </pc:spChg>
        <pc:spChg chg="add del mod">
          <ac:chgData name="SAI KUMAR REDDY NOSSAM" userId="c43f0d06546f8be9" providerId="LiveId" clId="{ED11938A-0C92-4239-9AD5-65532537FEEC}" dt="2022-09-23T03:13:51.798" v="873" actId="478"/>
          <ac:spMkLst>
            <pc:docMk/>
            <pc:sldMk cId="3383179416" sldId="264"/>
            <ac:spMk id="6" creationId="{A8F204EE-3CF6-48C8-A65A-D679CF6D53EC}"/>
          </ac:spMkLst>
        </pc:spChg>
        <pc:spChg chg="add del mod">
          <ac:chgData name="SAI KUMAR REDDY NOSSAM" userId="c43f0d06546f8be9" providerId="LiveId" clId="{ED11938A-0C92-4239-9AD5-65532537FEEC}" dt="2022-09-23T03:14:06.289" v="879"/>
          <ac:spMkLst>
            <pc:docMk/>
            <pc:sldMk cId="3383179416" sldId="264"/>
            <ac:spMk id="7" creationId="{DC73E0B5-EF80-40DF-A17D-3B8969C8FAA4}"/>
          </ac:spMkLst>
        </pc:spChg>
        <pc:spChg chg="add del">
          <ac:chgData name="SAI KUMAR REDDY NOSSAM" userId="c43f0d06546f8be9" providerId="LiveId" clId="{ED11938A-0C92-4239-9AD5-65532537FEEC}" dt="2022-09-23T03:12:58.629" v="867" actId="26606"/>
          <ac:spMkLst>
            <pc:docMk/>
            <pc:sldMk cId="3383179416" sldId="264"/>
            <ac:spMk id="9" creationId="{5A0118C5-4F8D-4CF4-BADD-53FEACC6C42A}"/>
          </ac:spMkLst>
        </pc:spChg>
        <pc:spChg chg="add del mod">
          <ac:chgData name="SAI KUMAR REDDY NOSSAM" userId="c43f0d06546f8be9" providerId="LiveId" clId="{ED11938A-0C92-4239-9AD5-65532537FEEC}" dt="2022-09-23T03:44:21.101" v="1282" actId="20577"/>
          <ac:spMkLst>
            <pc:docMk/>
            <pc:sldMk cId="3383179416" sldId="264"/>
            <ac:spMk id="10" creationId="{B5664752-7A5E-26EF-5473-8C98E0EDBF3C}"/>
          </ac:spMkLst>
        </pc:spChg>
        <pc:spChg chg="add del">
          <ac:chgData name="SAI KUMAR REDDY NOSSAM" userId="c43f0d06546f8be9" providerId="LiveId" clId="{ED11938A-0C92-4239-9AD5-65532537FEEC}" dt="2022-09-23T03:12:58.629" v="867" actId="26606"/>
          <ac:spMkLst>
            <pc:docMk/>
            <pc:sldMk cId="3383179416" sldId="264"/>
            <ac:spMk id="11" creationId="{52D7FCC1-2D52-49CE-A986-EE6E0CA64957}"/>
          </ac:spMkLst>
        </pc:spChg>
        <pc:spChg chg="add del">
          <ac:chgData name="SAI KUMAR REDDY NOSSAM" userId="c43f0d06546f8be9" providerId="LiveId" clId="{ED11938A-0C92-4239-9AD5-65532537FEEC}" dt="2022-09-23T03:12:58.629" v="867" actId="26606"/>
          <ac:spMkLst>
            <pc:docMk/>
            <pc:sldMk cId="3383179416" sldId="264"/>
            <ac:spMk id="13" creationId="{28C3CACD-E5A7-4AAC-AE47-75CF7D30FF7C}"/>
          </ac:spMkLst>
        </pc:spChg>
        <pc:spChg chg="add del">
          <ac:chgData name="SAI KUMAR REDDY NOSSAM" userId="c43f0d06546f8be9" providerId="LiveId" clId="{ED11938A-0C92-4239-9AD5-65532537FEEC}" dt="2022-09-23T03:43:31.411" v="1270" actId="26606"/>
          <ac:spMkLst>
            <pc:docMk/>
            <pc:sldMk cId="3383179416" sldId="264"/>
            <ac:spMk id="19" creationId="{C5E6CFF1-2F42-4E10-9A97-F116F46F53FE}"/>
          </ac:spMkLst>
        </pc:spChg>
        <pc:spChg chg="add del">
          <ac:chgData name="SAI KUMAR REDDY NOSSAM" userId="c43f0d06546f8be9" providerId="LiveId" clId="{ED11938A-0C92-4239-9AD5-65532537FEEC}" dt="2022-09-23T03:43:37.944" v="1272" actId="26606"/>
          <ac:spMkLst>
            <pc:docMk/>
            <pc:sldMk cId="3383179416" sldId="264"/>
            <ac:spMk id="24" creationId="{9228552E-C8B1-4A80-8448-0787CE0FC704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25" creationId="{D2B78728-A580-49A7-84F9-6EF6F583ADE0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26" creationId="{2E17E911-875F-4DE5-8699-99D9F1805A5D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27" creationId="{38FAA1A1-D861-433F-88FA-1E9D6FD31D11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28" creationId="{CD9FE4EF-C4D8-49A0-B2FF-81D8DB7D8A24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29" creationId="{8D71EDA1-87BF-4D5D-AB79-F346FD19278A}"/>
          </ac:spMkLst>
        </pc:spChg>
        <pc:spChg chg="add del">
          <ac:chgData name="SAI KUMAR REDDY NOSSAM" userId="c43f0d06546f8be9" providerId="LiveId" clId="{ED11938A-0C92-4239-9AD5-65532537FEEC}" dt="2022-09-23T03:43:52.576" v="1274" actId="26606"/>
          <ac:spMkLst>
            <pc:docMk/>
            <pc:sldMk cId="3383179416" sldId="264"/>
            <ac:spMk id="30" creationId="{4300840D-0A0B-4512-BACA-B439D5B9C57C}"/>
          </ac:spMkLst>
        </pc:spChg>
        <pc:spChg chg="add del">
          <ac:chgData name="SAI KUMAR REDDY NOSSAM" userId="c43f0d06546f8be9" providerId="LiveId" clId="{ED11938A-0C92-4239-9AD5-65532537FEEC}" dt="2022-09-23T03:43:57.496" v="1276" actId="26606"/>
          <ac:spMkLst>
            <pc:docMk/>
            <pc:sldMk cId="3383179416" sldId="264"/>
            <ac:spMk id="32" creationId="{68A4132F-DEC6-4332-A00C-A11AD4519B6C}"/>
          </ac:spMkLst>
        </pc:spChg>
        <pc:spChg chg="add del">
          <ac:chgData name="SAI KUMAR REDDY NOSSAM" userId="c43f0d06546f8be9" providerId="LiveId" clId="{ED11938A-0C92-4239-9AD5-65532537FEEC}" dt="2022-09-23T03:43:57.496" v="1276" actId="26606"/>
          <ac:spMkLst>
            <pc:docMk/>
            <pc:sldMk cId="3383179416" sldId="264"/>
            <ac:spMk id="33" creationId="{64965EAE-E41A-435F-B993-07E824B6C977}"/>
          </ac:spMkLst>
        </pc:spChg>
        <pc:spChg chg="add del">
          <ac:chgData name="SAI KUMAR REDDY NOSSAM" userId="c43f0d06546f8be9" providerId="LiveId" clId="{ED11938A-0C92-4239-9AD5-65532537FEEC}" dt="2022-09-23T03:43:57.496" v="1276" actId="26606"/>
          <ac:spMkLst>
            <pc:docMk/>
            <pc:sldMk cId="3383179416" sldId="264"/>
            <ac:spMk id="34" creationId="{152F8994-E6D4-4311-9548-C3607BC43645}"/>
          </ac:spMkLst>
        </pc:spChg>
        <pc:spChg chg="add del">
          <ac:chgData name="SAI KUMAR REDDY NOSSAM" userId="c43f0d06546f8be9" providerId="LiveId" clId="{ED11938A-0C92-4239-9AD5-65532537FEEC}" dt="2022-09-23T03:44:00.667" v="1278" actId="26606"/>
          <ac:spMkLst>
            <pc:docMk/>
            <pc:sldMk cId="3383179416" sldId="264"/>
            <ac:spMk id="36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3:44:14.986" v="1280" actId="26606"/>
          <ac:spMkLst>
            <pc:docMk/>
            <pc:sldMk cId="3383179416" sldId="264"/>
            <ac:spMk id="40" creationId="{8ED08A1D-4632-47AB-8832-C17BA008697E}"/>
          </ac:spMkLst>
        </pc:spChg>
        <pc:spChg chg="add del">
          <ac:chgData name="SAI KUMAR REDDY NOSSAM" userId="c43f0d06546f8be9" providerId="LiveId" clId="{ED11938A-0C92-4239-9AD5-65532537FEEC}" dt="2022-09-23T03:45:48.301" v="1290" actId="26606"/>
          <ac:spMkLst>
            <pc:docMk/>
            <pc:sldMk cId="3383179416" sldId="264"/>
            <ac:spMk id="44" creationId="{CF62D2A7-8207-488C-9F46-316BA81A16C8}"/>
          </ac:spMkLst>
        </pc:spChg>
        <pc:spChg chg="add del">
          <ac:chgData name="SAI KUMAR REDDY NOSSAM" userId="c43f0d06546f8be9" providerId="LiveId" clId="{ED11938A-0C92-4239-9AD5-65532537FEEC}" dt="2022-09-23T03:18:31.269" v="954" actId="26606"/>
          <ac:spMkLst>
            <pc:docMk/>
            <pc:sldMk cId="3383179416" sldId="264"/>
            <ac:spMk id="3083" creationId="{4352E948-E5E8-4ABE-8603-2D5D49F50AD1}"/>
          </ac:spMkLst>
        </pc:spChg>
        <pc:spChg chg="add del">
          <ac:chgData name="SAI KUMAR REDDY NOSSAM" userId="c43f0d06546f8be9" providerId="LiveId" clId="{ED11938A-0C92-4239-9AD5-65532537FEEC}" dt="2022-09-23T03:45:44.443" v="1287" actId="26606"/>
          <ac:spMkLst>
            <pc:docMk/>
            <pc:sldMk cId="3383179416" sldId="264"/>
            <ac:spMk id="3084" creationId="{8ED08A1D-4632-47AB-8832-C17BA008697E}"/>
          </ac:spMkLst>
        </pc:spChg>
        <pc:spChg chg="add del">
          <ac:chgData name="SAI KUMAR REDDY NOSSAM" userId="c43f0d06546f8be9" providerId="LiveId" clId="{ED11938A-0C92-4239-9AD5-65532537FEEC}" dt="2022-09-23T03:18:31.269" v="954" actId="26606"/>
          <ac:spMkLst>
            <pc:docMk/>
            <pc:sldMk cId="3383179416" sldId="264"/>
            <ac:spMk id="3085" creationId="{4198F2C3-8953-4C72-B478-B121EF6EA6DA}"/>
          </ac:spMkLst>
        </pc:spChg>
        <pc:spChg chg="add del">
          <ac:chgData name="SAI KUMAR REDDY NOSSAM" userId="c43f0d06546f8be9" providerId="LiveId" clId="{ED11938A-0C92-4239-9AD5-65532537FEEC}" dt="2022-09-23T03:19:11.259" v="968" actId="26606"/>
          <ac:spMkLst>
            <pc:docMk/>
            <pc:sldMk cId="3383179416" sldId="264"/>
            <ac:spMk id="3087" creationId="{A10049FB-9EB9-40A5-B47A-F88DBA104808}"/>
          </ac:spMkLst>
        </pc:spChg>
        <pc:spChg chg="add del">
          <ac:chgData name="SAI KUMAR REDDY NOSSAM" userId="c43f0d06546f8be9" providerId="LiveId" clId="{ED11938A-0C92-4239-9AD5-65532537FEEC}" dt="2022-09-23T03:19:11.259" v="968" actId="26606"/>
          <ac:spMkLst>
            <pc:docMk/>
            <pc:sldMk cId="3383179416" sldId="264"/>
            <ac:spMk id="3088" creationId="{9053E132-12E5-44D2-AA0E-9353E65AC083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1" creationId="{4300840D-0A0B-4512-BACA-B439D5B9C57C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3" creationId="{D2B78728-A580-49A7-84F9-6EF6F583ADE0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4" creationId="{2E17E911-875F-4DE5-8699-99D9F1805A5D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5" creationId="{38FAA1A1-D861-433F-88FA-1E9D6FD31D11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6" creationId="{CD9FE4EF-C4D8-49A0-B2FF-81D8DB7D8A24}"/>
          </ac:spMkLst>
        </pc:spChg>
        <pc:spChg chg="add del">
          <ac:chgData name="SAI KUMAR REDDY NOSSAM" userId="c43f0d06546f8be9" providerId="LiveId" clId="{ED11938A-0C92-4239-9AD5-65532537FEEC}" dt="2022-09-23T03:45:48.272" v="1289" actId="26606"/>
          <ac:spMkLst>
            <pc:docMk/>
            <pc:sldMk cId="3383179416" sldId="264"/>
            <ac:spMk id="3097" creationId="{8D71EDA1-87BF-4D5D-AB79-F346FD19278A}"/>
          </ac:spMkLst>
        </pc:spChg>
        <pc:spChg chg="add del">
          <ac:chgData name="SAI KUMAR REDDY NOSSAM" userId="c43f0d06546f8be9" providerId="LiveId" clId="{ED11938A-0C92-4239-9AD5-65532537FEEC}" dt="2022-09-23T03:47:19.717" v="1295" actId="26606"/>
          <ac:spMkLst>
            <pc:docMk/>
            <pc:sldMk cId="3383179416" sldId="264"/>
            <ac:spMk id="3099" creationId="{FFD44BAB-2F3A-4B95-B9D3-E5B819787FF3}"/>
          </ac:spMkLst>
        </pc:spChg>
        <pc:spChg chg="add del">
          <ac:chgData name="SAI KUMAR REDDY NOSSAM" userId="c43f0d06546f8be9" providerId="LiveId" clId="{ED11938A-0C92-4239-9AD5-65532537FEEC}" dt="2022-09-23T03:49:08.951" v="1302" actId="26606"/>
          <ac:spMkLst>
            <pc:docMk/>
            <pc:sldMk cId="3383179416" sldId="264"/>
            <ac:spMk id="3107" creationId="{9AA72BD9-2C5A-4EDC-931F-5AA08EACA0F3}"/>
          </ac:spMkLst>
        </pc:spChg>
        <pc:spChg chg="add del">
          <ac:chgData name="SAI KUMAR REDDY NOSSAM" userId="c43f0d06546f8be9" providerId="LiveId" clId="{ED11938A-0C92-4239-9AD5-65532537FEEC}" dt="2022-09-23T03:49:08.951" v="1302" actId="26606"/>
          <ac:spMkLst>
            <pc:docMk/>
            <pc:sldMk cId="3383179416" sldId="264"/>
            <ac:spMk id="3109" creationId="{DD3981AC-7B61-4947-BCF3-F7AA7FA385B9}"/>
          </ac:spMkLst>
        </pc:spChg>
        <pc:spChg chg="add del">
          <ac:chgData name="SAI KUMAR REDDY NOSSAM" userId="c43f0d06546f8be9" providerId="LiveId" clId="{ED11938A-0C92-4239-9AD5-65532537FEEC}" dt="2022-09-23T03:49:08.951" v="1302" actId="26606"/>
          <ac:spMkLst>
            <pc:docMk/>
            <pc:sldMk cId="3383179416" sldId="264"/>
            <ac:spMk id="3111" creationId="{55D4142C-5077-457F-A6AD-3FECFDB39685}"/>
          </ac:spMkLst>
        </pc:spChg>
        <pc:spChg chg="add del">
          <ac:chgData name="SAI KUMAR REDDY NOSSAM" userId="c43f0d06546f8be9" providerId="LiveId" clId="{ED11938A-0C92-4239-9AD5-65532537FEEC}" dt="2022-09-23T03:49:08.951" v="1302" actId="26606"/>
          <ac:spMkLst>
            <pc:docMk/>
            <pc:sldMk cId="3383179416" sldId="264"/>
            <ac:spMk id="3113" creationId="{7A5F0580-5EE9-419F-96EE-B6529EF6E7D0}"/>
          </ac:spMkLst>
        </pc:spChg>
        <pc:spChg chg="add">
          <ac:chgData name="SAI KUMAR REDDY NOSSAM" userId="c43f0d06546f8be9" providerId="LiveId" clId="{ED11938A-0C92-4239-9AD5-65532537FEEC}" dt="2022-09-23T03:49:08.951" v="1302" actId="26606"/>
          <ac:spMkLst>
            <pc:docMk/>
            <pc:sldMk cId="3383179416" sldId="264"/>
            <ac:spMk id="3118" creationId="{9228552E-C8B1-4A80-8448-0787CE0FC704}"/>
          </ac:spMkLst>
        </pc:spChg>
        <pc:grpChg chg="add del">
          <ac:chgData name="SAI KUMAR REDDY NOSSAM" userId="c43f0d06546f8be9" providerId="LiveId" clId="{ED11938A-0C92-4239-9AD5-65532537FEEC}" dt="2022-09-23T03:12:58.629" v="867" actId="26606"/>
          <ac:grpSpMkLst>
            <pc:docMk/>
            <pc:sldMk cId="3383179416" sldId="264"/>
            <ac:grpSpMk id="15" creationId="{3A35C15A-135A-4FD3-BA11-A046CFA3907A}"/>
          </ac:grpSpMkLst>
        </pc:grpChg>
        <pc:grpChg chg="add del">
          <ac:chgData name="SAI KUMAR REDDY NOSSAM" userId="c43f0d06546f8be9" providerId="LiveId" clId="{ED11938A-0C92-4239-9AD5-65532537FEEC}" dt="2022-09-23T03:12:58.629" v="867" actId="26606"/>
          <ac:grpSpMkLst>
            <pc:docMk/>
            <pc:sldMk cId="3383179416" sldId="264"/>
            <ac:grpSpMk id="23" creationId="{03AF83E4-4DE2-499C-9F36-0279E7E4FBBE}"/>
          </ac:grpSpMkLst>
        </pc:grpChg>
        <pc:grpChg chg="add del">
          <ac:chgData name="SAI KUMAR REDDY NOSSAM" userId="c43f0d06546f8be9" providerId="LiveId" clId="{ED11938A-0C92-4239-9AD5-65532537FEEC}" dt="2022-09-23T03:44:14.986" v="1280" actId="26606"/>
          <ac:grpSpMkLst>
            <pc:docMk/>
            <pc:sldMk cId="3383179416" sldId="264"/>
            <ac:grpSpMk id="41" creationId="{0075437B-93A1-4A73-812B-C5030CC2FFCD}"/>
          </ac:grpSpMkLst>
        </pc:grpChg>
        <pc:grpChg chg="add del">
          <ac:chgData name="SAI KUMAR REDDY NOSSAM" userId="c43f0d06546f8be9" providerId="LiveId" clId="{ED11938A-0C92-4239-9AD5-65532537FEEC}" dt="2022-09-23T03:45:44.443" v="1287" actId="26606"/>
          <ac:grpSpMkLst>
            <pc:docMk/>
            <pc:sldMk cId="3383179416" sldId="264"/>
            <ac:grpSpMk id="3089" creationId="{0075437B-93A1-4A73-812B-C5030CC2FFCD}"/>
          </ac:grpSpMkLst>
        </pc:grpChg>
        <pc:grpChg chg="add del">
          <ac:chgData name="SAI KUMAR REDDY NOSSAM" userId="c43f0d06546f8be9" providerId="LiveId" clId="{ED11938A-0C92-4239-9AD5-65532537FEEC}" dt="2022-09-23T03:47:19.717" v="1295" actId="26606"/>
          <ac:grpSpMkLst>
            <pc:docMk/>
            <pc:sldMk cId="3383179416" sldId="264"/>
            <ac:grpSpMk id="3100" creationId="{5C6AE2F4-5A2E-4357-A1D8-6142F9BDC8E3}"/>
          </ac:grpSpMkLst>
        </pc:grpChg>
        <pc:graphicFrameChg chg="add mod ord modGraphic">
          <ac:chgData name="SAI KUMAR REDDY NOSSAM" userId="c43f0d06546f8be9" providerId="LiveId" clId="{ED11938A-0C92-4239-9AD5-65532537FEEC}" dt="2022-09-23T03:51:36.282" v="1306" actId="14100"/>
          <ac:graphicFrameMkLst>
            <pc:docMk/>
            <pc:sldMk cId="3383179416" sldId="264"/>
            <ac:graphicFrameMk id="14" creationId="{73010127-89DC-5A0B-2212-0796A1E47A7C}"/>
          </ac:graphicFrameMkLst>
        </pc:graphicFrameChg>
        <pc:picChg chg="add del mod ord">
          <ac:chgData name="SAI KUMAR REDDY NOSSAM" userId="c43f0d06546f8be9" providerId="LiveId" clId="{ED11938A-0C92-4239-9AD5-65532537FEEC}" dt="2022-09-23T03:42:24.641" v="1261" actId="478"/>
          <ac:picMkLst>
            <pc:docMk/>
            <pc:sldMk cId="3383179416" sldId="264"/>
            <ac:picMk id="4" creationId="{8AB304DA-DC0E-6D21-0B81-EECFFFA35D91}"/>
          </ac:picMkLst>
        </pc:picChg>
        <pc:picChg chg="add del mod">
          <ac:chgData name="SAI KUMAR REDDY NOSSAM" userId="c43f0d06546f8be9" providerId="LiveId" clId="{ED11938A-0C92-4239-9AD5-65532537FEEC}" dt="2022-09-23T03:14:06.289" v="879"/>
          <ac:picMkLst>
            <pc:docMk/>
            <pc:sldMk cId="3383179416" sldId="264"/>
            <ac:picMk id="8" creationId="{ADA97D9D-4318-C6F2-30BD-1A8D243AF66C}"/>
          </ac:picMkLst>
        </pc:picChg>
        <pc:picChg chg="add del mod">
          <ac:chgData name="SAI KUMAR REDDY NOSSAM" userId="c43f0d06546f8be9" providerId="LiveId" clId="{ED11938A-0C92-4239-9AD5-65532537FEEC}" dt="2022-09-23T03:43:16.121" v="1266" actId="478"/>
          <ac:picMkLst>
            <pc:docMk/>
            <pc:sldMk cId="3383179416" sldId="264"/>
            <ac:picMk id="12" creationId="{7CC6DB49-6FC7-72AE-1A15-3A97F6AC5152}"/>
          </ac:picMkLst>
        </pc:picChg>
        <pc:picChg chg="add del mod ord">
          <ac:chgData name="SAI KUMAR REDDY NOSSAM" userId="c43f0d06546f8be9" providerId="LiveId" clId="{ED11938A-0C92-4239-9AD5-65532537FEEC}" dt="2022-09-23T03:48:53.802" v="1296" actId="478"/>
          <ac:picMkLst>
            <pc:docMk/>
            <pc:sldMk cId="3383179416" sldId="264"/>
            <ac:picMk id="365" creationId="{947D14C3-E3A6-D871-D931-87C8F9A3BD25}"/>
          </ac:picMkLst>
        </pc:picChg>
        <pc:picChg chg="add mod ord">
          <ac:chgData name="SAI KUMAR REDDY NOSSAM" userId="c43f0d06546f8be9" providerId="LiveId" clId="{ED11938A-0C92-4239-9AD5-65532537FEEC}" dt="2022-09-23T03:49:08.951" v="1302" actId="26606"/>
          <ac:picMkLst>
            <pc:docMk/>
            <pc:sldMk cId="3383179416" sldId="264"/>
            <ac:picMk id="367" creationId="{8AFBF2E7-6300-461F-A035-A17EE36FF017}"/>
          </ac:picMkLst>
        </pc:picChg>
        <pc:picChg chg="add del mod">
          <ac:chgData name="SAI KUMAR REDDY NOSSAM" userId="c43f0d06546f8be9" providerId="LiveId" clId="{ED11938A-0C92-4239-9AD5-65532537FEEC}" dt="2022-09-23T03:13:56.489" v="874" actId="478"/>
          <ac:picMkLst>
            <pc:docMk/>
            <pc:sldMk cId="3383179416" sldId="264"/>
            <ac:picMk id="3074" creationId="{4F7C6111-72C4-1D02-87F0-07170DFE6411}"/>
          </ac:picMkLst>
        </pc:picChg>
        <pc:picChg chg="add del mod">
          <ac:chgData name="SAI KUMAR REDDY NOSSAM" userId="c43f0d06546f8be9" providerId="LiveId" clId="{ED11938A-0C92-4239-9AD5-65532537FEEC}" dt="2022-09-23T03:20:20.799" v="991"/>
          <ac:picMkLst>
            <pc:docMk/>
            <pc:sldMk cId="3383179416" sldId="264"/>
            <ac:picMk id="3076" creationId="{0A5DD3B1-7F53-3A92-A00E-1BD41BABEB20}"/>
          </ac:picMkLst>
        </pc:picChg>
        <pc:picChg chg="add del mod">
          <ac:chgData name="SAI KUMAR REDDY NOSSAM" userId="c43f0d06546f8be9" providerId="LiveId" clId="{ED11938A-0C92-4239-9AD5-65532537FEEC}" dt="2022-09-23T03:19:13.479" v="974"/>
          <ac:picMkLst>
            <pc:docMk/>
            <pc:sldMk cId="3383179416" sldId="264"/>
            <ac:picMk id="3078" creationId="{23C034E9-9E40-C944-0A6B-EEC2B6019D3D}"/>
          </ac:picMkLst>
        </pc:picChg>
        <pc:picChg chg="add del mod">
          <ac:chgData name="SAI KUMAR REDDY NOSSAM" userId="c43f0d06546f8be9" providerId="LiveId" clId="{ED11938A-0C92-4239-9AD5-65532537FEEC}" dt="2022-09-23T03:43:16.121" v="1266" actId="478"/>
          <ac:picMkLst>
            <pc:docMk/>
            <pc:sldMk cId="3383179416" sldId="264"/>
            <ac:picMk id="3080" creationId="{71A11F1B-B38B-4859-763C-CAD3E892CD4F}"/>
          </ac:picMkLst>
        </pc:picChg>
        <pc:picChg chg="add del mod ord">
          <ac:chgData name="SAI KUMAR REDDY NOSSAM" userId="c43f0d06546f8be9" providerId="LiveId" clId="{ED11938A-0C92-4239-9AD5-65532537FEEC}" dt="2022-09-23T03:46:08.110" v="1291" actId="478"/>
          <ac:picMkLst>
            <pc:docMk/>
            <pc:sldMk cId="3383179416" sldId="264"/>
            <ac:picMk id="3082" creationId="{DE50176E-D255-B900-8654-A88E913B1E5B}"/>
          </ac:picMkLst>
        </pc:picChg>
        <pc:cxnChg chg="add del">
          <ac:chgData name="SAI KUMAR REDDY NOSSAM" userId="c43f0d06546f8be9" providerId="LiveId" clId="{ED11938A-0C92-4239-9AD5-65532537FEEC}" dt="2022-09-23T03:43:31.411" v="1270" actId="26606"/>
          <ac:cxnSpMkLst>
            <pc:docMk/>
            <pc:sldMk cId="3383179416" sldId="264"/>
            <ac:cxnSpMk id="21" creationId="{67182200-4859-4C8D-BCBB-55B245C28BA3}"/>
          </ac:cxnSpMkLst>
        </pc:cxnChg>
        <pc:cxnChg chg="add del">
          <ac:chgData name="SAI KUMAR REDDY NOSSAM" userId="c43f0d06546f8be9" providerId="LiveId" clId="{ED11938A-0C92-4239-9AD5-65532537FEEC}" dt="2022-09-23T03:44:00.667" v="1278" actId="26606"/>
          <ac:cxnSpMkLst>
            <pc:docMk/>
            <pc:sldMk cId="3383179416" sldId="264"/>
            <ac:cxnSpMk id="37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3T03:44:00.667" v="1278" actId="26606"/>
          <ac:cxnSpMkLst>
            <pc:docMk/>
            <pc:sldMk cId="3383179416" sldId="264"/>
            <ac:cxnSpMk id="38" creationId="{B7188D9B-1674-419B-A379-D1632A7EC3A2}"/>
          </ac:cxnSpMkLst>
        </pc:cxnChg>
      </pc:sldChg>
      <pc:sldChg chg="addSp delSp modSp new mod ord setBg setClrOvrMap">
        <pc:chgData name="SAI KUMAR REDDY NOSSAM" userId="c43f0d06546f8be9" providerId="LiveId" clId="{ED11938A-0C92-4239-9AD5-65532537FEEC}" dt="2022-09-23T04:03:47.467" v="1538"/>
        <pc:sldMkLst>
          <pc:docMk/>
          <pc:sldMk cId="1648189913" sldId="265"/>
        </pc:sldMkLst>
        <pc:spChg chg="mod">
          <ac:chgData name="SAI KUMAR REDDY NOSSAM" userId="c43f0d06546f8be9" providerId="LiveId" clId="{ED11938A-0C92-4239-9AD5-65532537FEEC}" dt="2022-09-23T04:01:56.529" v="1527" actId="26606"/>
          <ac:spMkLst>
            <pc:docMk/>
            <pc:sldMk cId="1648189913" sldId="265"/>
            <ac:spMk id="2" creationId="{F61BF8BE-0275-6607-56AF-AACB33B065EF}"/>
          </ac:spMkLst>
        </pc:spChg>
        <pc:spChg chg="add del mod">
          <ac:chgData name="SAI KUMAR REDDY NOSSAM" userId="c43f0d06546f8be9" providerId="LiveId" clId="{ED11938A-0C92-4239-9AD5-65532537FEEC}" dt="2022-09-23T04:02:33.977" v="1535" actId="26606"/>
          <ac:spMkLst>
            <pc:docMk/>
            <pc:sldMk cId="1648189913" sldId="265"/>
            <ac:spMk id="3" creationId="{79BCEBBB-C5A3-E64E-77FD-67C13D7EAE6D}"/>
          </ac:spMkLst>
        </pc:spChg>
        <pc:spChg chg="add del">
          <ac:chgData name="SAI KUMAR REDDY NOSSAM" userId="c43f0d06546f8be9" providerId="LiveId" clId="{ED11938A-0C92-4239-9AD5-65532537FEEC}" dt="2022-09-23T04:01:56.523" v="1526" actId="26606"/>
          <ac:spMkLst>
            <pc:docMk/>
            <pc:sldMk cId="1648189913" sldId="265"/>
            <ac:spMk id="10" creationId="{5E39A796-BE83-48B1-B33F-35C4A32AAB57}"/>
          </ac:spMkLst>
        </pc:spChg>
        <pc:spChg chg="add del">
          <ac:chgData name="SAI KUMAR REDDY NOSSAM" userId="c43f0d06546f8be9" providerId="LiveId" clId="{ED11938A-0C92-4239-9AD5-65532537FEEC}" dt="2022-09-23T04:01:56.523" v="1526" actId="26606"/>
          <ac:spMkLst>
            <pc:docMk/>
            <pc:sldMk cId="1648189913" sldId="265"/>
            <ac:spMk id="12" creationId="{72F84B47-E267-4194-8194-831DB7B5547F}"/>
          </ac:spMkLst>
        </pc:spChg>
        <pc:spChg chg="add">
          <ac:chgData name="SAI KUMAR REDDY NOSSAM" userId="c43f0d06546f8be9" providerId="LiveId" clId="{ED11938A-0C92-4239-9AD5-65532537FEEC}" dt="2022-09-23T04:01:56.529" v="1527" actId="26606"/>
          <ac:spMkLst>
            <pc:docMk/>
            <pc:sldMk cId="1648189913" sldId="265"/>
            <ac:spMk id="14" creationId="{FBE3B62F-5853-4A3C-B050-6186351A7176}"/>
          </ac:spMkLst>
        </pc:spChg>
        <pc:spChg chg="add">
          <ac:chgData name="SAI KUMAR REDDY NOSSAM" userId="c43f0d06546f8be9" providerId="LiveId" clId="{ED11938A-0C92-4239-9AD5-65532537FEEC}" dt="2022-09-23T04:01:56.529" v="1527" actId="26606"/>
          <ac:spMkLst>
            <pc:docMk/>
            <pc:sldMk cId="1648189913" sldId="265"/>
            <ac:spMk id="15" creationId="{EE1FC7B4-E4A7-4452-B413-1A623E3A7230}"/>
          </ac:spMkLst>
        </pc:spChg>
        <pc:spChg chg="add">
          <ac:chgData name="SAI KUMAR REDDY NOSSAM" userId="c43f0d06546f8be9" providerId="LiveId" clId="{ED11938A-0C92-4239-9AD5-65532537FEEC}" dt="2022-09-23T04:01:56.529" v="1527" actId="26606"/>
          <ac:spMkLst>
            <pc:docMk/>
            <pc:sldMk cId="1648189913" sldId="265"/>
            <ac:spMk id="16" creationId="{E0709AF0-24F0-4486-B189-BE6386BDB198}"/>
          </ac:spMkLst>
        </pc:spChg>
        <pc:graphicFrameChg chg="add del">
          <ac:chgData name="SAI KUMAR REDDY NOSSAM" userId="c43f0d06546f8be9" providerId="LiveId" clId="{ED11938A-0C92-4239-9AD5-65532537FEEC}" dt="2022-09-23T04:02:33.977" v="1535" actId="26606"/>
          <ac:graphicFrameMkLst>
            <pc:docMk/>
            <pc:sldMk cId="1648189913" sldId="265"/>
            <ac:graphicFrameMk id="18" creationId="{B5F4681C-D33B-E50A-1719-B1600791316D}"/>
          </ac:graphicFrameMkLst>
        </pc:graphicFrameChg>
        <pc:picChg chg="add mod">
          <ac:chgData name="SAI KUMAR REDDY NOSSAM" userId="c43f0d06546f8be9" providerId="LiveId" clId="{ED11938A-0C92-4239-9AD5-65532537FEEC}" dt="2022-09-23T04:02:40.962" v="1536" actId="1076"/>
          <ac:picMkLst>
            <pc:docMk/>
            <pc:sldMk cId="1648189913" sldId="265"/>
            <ac:picMk id="5" creationId="{677AAC73-0A42-A5D5-FF85-B48F781C2F04}"/>
          </ac:picMkLst>
        </pc:picChg>
      </pc:sldChg>
      <pc:sldChg chg="addSp delSp modSp new mod ord setBg setClrOvrMap">
        <pc:chgData name="SAI KUMAR REDDY NOSSAM" userId="c43f0d06546f8be9" providerId="LiveId" clId="{ED11938A-0C92-4239-9AD5-65532537FEEC}" dt="2022-09-23T05:09:07.057" v="3475"/>
        <pc:sldMkLst>
          <pc:docMk/>
          <pc:sldMk cId="3512709631" sldId="266"/>
        </pc:sldMkLst>
        <pc:spChg chg="mod">
          <ac:chgData name="SAI KUMAR REDDY NOSSAM" userId="c43f0d06546f8be9" providerId="LiveId" clId="{ED11938A-0C92-4239-9AD5-65532537FEEC}" dt="2022-09-23T04:40:52.995" v="2681" actId="26606"/>
          <ac:spMkLst>
            <pc:docMk/>
            <pc:sldMk cId="3512709631" sldId="266"/>
            <ac:spMk id="2" creationId="{5A99F64D-900D-1CA4-4EAD-7EDB4C9C50BD}"/>
          </ac:spMkLst>
        </pc:spChg>
        <pc:spChg chg="mod">
          <ac:chgData name="SAI KUMAR REDDY NOSSAM" userId="c43f0d06546f8be9" providerId="LiveId" clId="{ED11938A-0C92-4239-9AD5-65532537FEEC}" dt="2022-09-23T04:45:59.650" v="2847" actId="12"/>
          <ac:spMkLst>
            <pc:docMk/>
            <pc:sldMk cId="3512709631" sldId="266"/>
            <ac:spMk id="3" creationId="{71AD0D02-E3B8-CDF2-413C-E30B4CF4C245}"/>
          </ac:spMkLst>
        </pc:spChg>
        <pc:spChg chg="add del">
          <ac:chgData name="SAI KUMAR REDDY NOSSAM" userId="c43f0d06546f8be9" providerId="LiveId" clId="{ED11938A-0C92-4239-9AD5-65532537FEEC}" dt="2022-09-23T04:40:52.995" v="2681" actId="26606"/>
          <ac:spMkLst>
            <pc:docMk/>
            <pc:sldMk cId="3512709631" sldId="266"/>
            <ac:spMk id="9" creationId="{9228552E-C8B1-4A80-8448-0787CE0FC704}"/>
          </ac:spMkLst>
        </pc:spChg>
        <pc:spChg chg="add del">
          <ac:chgData name="SAI KUMAR REDDY NOSSAM" userId="c43f0d06546f8be9" providerId="LiveId" clId="{ED11938A-0C92-4239-9AD5-65532537FEEC}" dt="2022-09-23T04:31:52.469" v="2399" actId="26606"/>
          <ac:spMkLst>
            <pc:docMk/>
            <pc:sldMk cId="3512709631" sldId="266"/>
            <ac:spMk id="10" creationId="{EE1FC7B4-E4A7-4452-B413-1A623E3A7230}"/>
          </ac:spMkLst>
        </pc:spChg>
        <pc:spChg chg="add del">
          <ac:chgData name="SAI KUMAR REDDY NOSSAM" userId="c43f0d06546f8be9" providerId="LiveId" clId="{ED11938A-0C92-4239-9AD5-65532537FEEC}" dt="2022-09-23T04:31:52.469" v="2399" actId="26606"/>
          <ac:spMkLst>
            <pc:docMk/>
            <pc:sldMk cId="3512709631" sldId="266"/>
            <ac:spMk id="12" creationId="{E0709AF0-24F0-4486-B189-BE6386BDB198}"/>
          </ac:spMkLst>
        </pc:spChg>
        <pc:spChg chg="add del">
          <ac:chgData name="SAI KUMAR REDDY NOSSAM" userId="c43f0d06546f8be9" providerId="LiveId" clId="{ED11938A-0C92-4239-9AD5-65532537FEEC}" dt="2022-09-23T04:31:52.469" v="2399" actId="26606"/>
          <ac:spMkLst>
            <pc:docMk/>
            <pc:sldMk cId="3512709631" sldId="266"/>
            <ac:spMk id="14" creationId="{FBE3B62F-5853-4A3C-B050-6186351A7176}"/>
          </ac:spMkLst>
        </pc:spChg>
        <pc:spChg chg="add">
          <ac:chgData name="SAI KUMAR REDDY NOSSAM" userId="c43f0d06546f8be9" providerId="LiveId" clId="{ED11938A-0C92-4239-9AD5-65532537FEEC}" dt="2022-09-23T04:40:52.995" v="2681" actId="26606"/>
          <ac:spMkLst>
            <pc:docMk/>
            <pc:sldMk cId="3512709631" sldId="266"/>
            <ac:spMk id="5127" creationId="{2172A0AC-3DCE-4672-BCAF-28FEF91F6020}"/>
          </ac:spMkLst>
        </pc:spChg>
        <pc:spChg chg="add">
          <ac:chgData name="SAI KUMAR REDDY NOSSAM" userId="c43f0d06546f8be9" providerId="LiveId" clId="{ED11938A-0C92-4239-9AD5-65532537FEEC}" dt="2022-09-23T04:40:52.995" v="2681" actId="26606"/>
          <ac:spMkLst>
            <pc:docMk/>
            <pc:sldMk cId="3512709631" sldId="266"/>
            <ac:spMk id="5129" creationId="{AE6F1C77-EDC9-4C5F-8C1C-62DD46BDA3C3}"/>
          </ac:spMkLst>
        </pc:spChg>
        <pc:picChg chg="add mod ord">
          <ac:chgData name="SAI KUMAR REDDY NOSSAM" userId="c43f0d06546f8be9" providerId="LiveId" clId="{ED11938A-0C92-4239-9AD5-65532537FEEC}" dt="2022-09-23T04:40:52.995" v="2681" actId="26606"/>
          <ac:picMkLst>
            <pc:docMk/>
            <pc:sldMk cId="3512709631" sldId="266"/>
            <ac:picMk id="5" creationId="{FF748526-F498-6F00-28FB-894F7A9BD400}"/>
          </ac:picMkLst>
        </pc:picChg>
        <pc:picChg chg="add del">
          <ac:chgData name="SAI KUMAR REDDY NOSSAM" userId="c43f0d06546f8be9" providerId="LiveId" clId="{ED11938A-0C92-4239-9AD5-65532537FEEC}" dt="2022-09-23T04:31:52.469" v="2399" actId="26606"/>
          <ac:picMkLst>
            <pc:docMk/>
            <pc:sldMk cId="3512709631" sldId="266"/>
            <ac:picMk id="7" creationId="{517E66CD-A37A-881A-26ED-4B8208F403D1}"/>
          </ac:picMkLst>
        </pc:picChg>
        <pc:picChg chg="add mod ord">
          <ac:chgData name="SAI KUMAR REDDY NOSSAM" userId="c43f0d06546f8be9" providerId="LiveId" clId="{ED11938A-0C92-4239-9AD5-65532537FEEC}" dt="2022-09-23T04:40:52.995" v="2681" actId="26606"/>
          <ac:picMkLst>
            <pc:docMk/>
            <pc:sldMk cId="3512709631" sldId="266"/>
            <ac:picMk id="5122" creationId="{F399D29A-F61B-7507-8D13-D981B72F6B02}"/>
          </ac:picMkLst>
        </pc:picChg>
      </pc:sldChg>
      <pc:sldChg chg="addSp delSp modSp new mod ord setBg setClrOvrMap">
        <pc:chgData name="SAI KUMAR REDDY NOSSAM" userId="c43f0d06546f8be9" providerId="LiveId" clId="{ED11938A-0C92-4239-9AD5-65532537FEEC}" dt="2022-09-23T05:09:25.957" v="3479"/>
        <pc:sldMkLst>
          <pc:docMk/>
          <pc:sldMk cId="1287337531" sldId="267"/>
        </pc:sldMkLst>
        <pc:spChg chg="mod">
          <ac:chgData name="SAI KUMAR REDDY NOSSAM" userId="c43f0d06546f8be9" providerId="LiveId" clId="{ED11938A-0C92-4239-9AD5-65532537FEEC}" dt="2022-09-23T04:57:33.107" v="3013" actId="26606"/>
          <ac:spMkLst>
            <pc:docMk/>
            <pc:sldMk cId="1287337531" sldId="267"/>
            <ac:spMk id="2" creationId="{A85CB993-735E-B632-8DAE-0253BEEC834C}"/>
          </ac:spMkLst>
        </pc:spChg>
        <pc:spChg chg="mod">
          <ac:chgData name="SAI KUMAR REDDY NOSSAM" userId="c43f0d06546f8be9" providerId="LiveId" clId="{ED11938A-0C92-4239-9AD5-65532537FEEC}" dt="2022-09-23T04:57:42.356" v="3015" actId="14100"/>
          <ac:spMkLst>
            <pc:docMk/>
            <pc:sldMk cId="1287337531" sldId="267"/>
            <ac:spMk id="3" creationId="{89DF61B5-572C-2712-0F67-0868E88ED6E5}"/>
          </ac:spMkLst>
        </pc:spChg>
        <pc:spChg chg="add del">
          <ac:chgData name="SAI KUMAR REDDY NOSSAM" userId="c43f0d06546f8be9" providerId="LiveId" clId="{ED11938A-0C92-4239-9AD5-65532537FEEC}" dt="2022-09-23T04:54:52.136" v="3001" actId="26606"/>
          <ac:spMkLst>
            <pc:docMk/>
            <pc:sldMk cId="1287337531" sldId="267"/>
            <ac:spMk id="9" creationId="{9228552E-C8B1-4A80-8448-0787CE0FC704}"/>
          </ac:spMkLst>
        </pc:spChg>
        <pc:spChg chg="add del">
          <ac:chgData name="SAI KUMAR REDDY NOSSAM" userId="c43f0d06546f8be9" providerId="LiveId" clId="{ED11938A-0C92-4239-9AD5-65532537FEEC}" dt="2022-09-23T04:57:04.788" v="3003" actId="26606"/>
          <ac:spMkLst>
            <pc:docMk/>
            <pc:sldMk cId="1287337531" sldId="267"/>
            <ac:spMk id="11" creationId="{F605C4CC-A25C-416F-8333-7CB7DC97D870}"/>
          </ac:spMkLst>
        </pc:spChg>
        <pc:spChg chg="add del">
          <ac:chgData name="SAI KUMAR REDDY NOSSAM" userId="c43f0d06546f8be9" providerId="LiveId" clId="{ED11938A-0C92-4239-9AD5-65532537FEEC}" dt="2022-09-23T04:57:04.788" v="3003" actId="26606"/>
          <ac:spMkLst>
            <pc:docMk/>
            <pc:sldMk cId="1287337531" sldId="267"/>
            <ac:spMk id="13" creationId="{8F23F8A3-8FD7-4779-8323-FDC26BE99889}"/>
          </ac:spMkLst>
        </pc:spChg>
        <pc:spChg chg="add del">
          <ac:chgData name="SAI KUMAR REDDY NOSSAM" userId="c43f0d06546f8be9" providerId="LiveId" clId="{ED11938A-0C92-4239-9AD5-65532537FEEC}" dt="2022-09-23T04:57:18.426" v="3006" actId="26606"/>
          <ac:spMkLst>
            <pc:docMk/>
            <pc:sldMk cId="1287337531" sldId="267"/>
            <ac:spMk id="6151" creationId="{9228552E-C8B1-4A80-8448-0787CE0FC704}"/>
          </ac:spMkLst>
        </pc:spChg>
        <pc:spChg chg="add del">
          <ac:chgData name="SAI KUMAR REDDY NOSSAM" userId="c43f0d06546f8be9" providerId="LiveId" clId="{ED11938A-0C92-4239-9AD5-65532537FEEC}" dt="2022-09-23T04:57:25.856" v="3008" actId="26606"/>
          <ac:spMkLst>
            <pc:docMk/>
            <pc:sldMk cId="1287337531" sldId="267"/>
            <ac:spMk id="6153" creationId="{DD3981AC-7B61-4947-BCF3-F7AA7FA385B9}"/>
          </ac:spMkLst>
        </pc:spChg>
        <pc:spChg chg="add del">
          <ac:chgData name="SAI KUMAR REDDY NOSSAM" userId="c43f0d06546f8be9" providerId="LiveId" clId="{ED11938A-0C92-4239-9AD5-65532537FEEC}" dt="2022-09-23T04:57:25.856" v="3008" actId="26606"/>
          <ac:spMkLst>
            <pc:docMk/>
            <pc:sldMk cId="1287337531" sldId="267"/>
            <ac:spMk id="6154" creationId="{9AA72BD9-2C5A-4EDC-931F-5AA08EACA0F3}"/>
          </ac:spMkLst>
        </pc:spChg>
        <pc:spChg chg="add del">
          <ac:chgData name="SAI KUMAR REDDY NOSSAM" userId="c43f0d06546f8be9" providerId="LiveId" clId="{ED11938A-0C92-4239-9AD5-65532537FEEC}" dt="2022-09-23T04:57:25.856" v="3008" actId="26606"/>
          <ac:spMkLst>
            <pc:docMk/>
            <pc:sldMk cId="1287337531" sldId="267"/>
            <ac:spMk id="6155" creationId="{55D4142C-5077-457F-A6AD-3FECFDB39685}"/>
          </ac:spMkLst>
        </pc:spChg>
        <pc:spChg chg="add del">
          <ac:chgData name="SAI KUMAR REDDY NOSSAM" userId="c43f0d06546f8be9" providerId="LiveId" clId="{ED11938A-0C92-4239-9AD5-65532537FEEC}" dt="2022-09-23T04:57:25.856" v="3008" actId="26606"/>
          <ac:spMkLst>
            <pc:docMk/>
            <pc:sldMk cId="1287337531" sldId="267"/>
            <ac:spMk id="6157" creationId="{7A5F0580-5EE9-419F-96EE-B6529EF6E7D0}"/>
          </ac:spMkLst>
        </pc:spChg>
        <pc:spChg chg="add del">
          <ac:chgData name="SAI KUMAR REDDY NOSSAM" userId="c43f0d06546f8be9" providerId="LiveId" clId="{ED11938A-0C92-4239-9AD5-65532537FEEC}" dt="2022-09-23T04:57:28.486" v="3010" actId="26606"/>
          <ac:spMkLst>
            <pc:docMk/>
            <pc:sldMk cId="1287337531" sldId="267"/>
            <ac:spMk id="6159" creationId="{C5E6CFF1-2F42-4E10-9A97-F116F46F53FE}"/>
          </ac:spMkLst>
        </pc:spChg>
        <pc:spChg chg="add del">
          <ac:chgData name="SAI KUMAR REDDY NOSSAM" userId="c43f0d06546f8be9" providerId="LiveId" clId="{ED11938A-0C92-4239-9AD5-65532537FEEC}" dt="2022-09-23T04:57:33.026" v="3012" actId="26606"/>
          <ac:spMkLst>
            <pc:docMk/>
            <pc:sldMk cId="1287337531" sldId="267"/>
            <ac:spMk id="6162" creationId="{9228552E-C8B1-4A80-8448-0787CE0FC704}"/>
          </ac:spMkLst>
        </pc:spChg>
        <pc:spChg chg="add">
          <ac:chgData name="SAI KUMAR REDDY NOSSAM" userId="c43f0d06546f8be9" providerId="LiveId" clId="{ED11938A-0C92-4239-9AD5-65532537FEEC}" dt="2022-09-23T04:57:33.107" v="3013" actId="26606"/>
          <ac:spMkLst>
            <pc:docMk/>
            <pc:sldMk cId="1287337531" sldId="267"/>
            <ac:spMk id="6164" creationId="{C5E6CFF1-2F42-4E10-9A97-F116F46F53FE}"/>
          </ac:spMkLst>
        </pc:spChg>
        <pc:picChg chg="add del">
          <ac:chgData name="SAI KUMAR REDDY NOSSAM" userId="c43f0d06546f8be9" providerId="LiveId" clId="{ED11938A-0C92-4239-9AD5-65532537FEEC}" dt="2022-09-23T04:54:52.136" v="3001" actId="26606"/>
          <ac:picMkLst>
            <pc:docMk/>
            <pc:sldMk cId="1287337531" sldId="267"/>
            <ac:picMk id="5" creationId="{F761ABEA-D20D-D43C-259D-A2B3F64430C9}"/>
          </ac:picMkLst>
        </pc:picChg>
        <pc:picChg chg="add del">
          <ac:chgData name="SAI KUMAR REDDY NOSSAM" userId="c43f0d06546f8be9" providerId="LiveId" clId="{ED11938A-0C92-4239-9AD5-65532537FEEC}" dt="2022-09-23T04:57:04.788" v="3003" actId="26606"/>
          <ac:picMkLst>
            <pc:docMk/>
            <pc:sldMk cId="1287337531" sldId="267"/>
            <ac:picMk id="12" creationId="{2EE688F9-3CB1-91F5-C8BF-D815B4143B81}"/>
          </ac:picMkLst>
        </pc:picChg>
        <pc:picChg chg="add mod ord">
          <ac:chgData name="SAI KUMAR REDDY NOSSAM" userId="c43f0d06546f8be9" providerId="LiveId" clId="{ED11938A-0C92-4239-9AD5-65532537FEEC}" dt="2022-09-23T04:57:33.107" v="3013" actId="26606"/>
          <ac:picMkLst>
            <pc:docMk/>
            <pc:sldMk cId="1287337531" sldId="267"/>
            <ac:picMk id="6146" creationId="{5A342CA8-AA45-AEA6-5EA7-608D5B302BEE}"/>
          </ac:picMkLst>
        </pc:picChg>
        <pc:cxnChg chg="add del">
          <ac:chgData name="SAI KUMAR REDDY NOSSAM" userId="c43f0d06546f8be9" providerId="LiveId" clId="{ED11938A-0C92-4239-9AD5-65532537FEEC}" dt="2022-09-23T04:57:28.486" v="3010" actId="26606"/>
          <ac:cxnSpMkLst>
            <pc:docMk/>
            <pc:sldMk cId="1287337531" sldId="267"/>
            <ac:cxnSpMk id="6160" creationId="{67182200-4859-4C8D-BCBB-55B245C28BA3}"/>
          </ac:cxnSpMkLst>
        </pc:cxnChg>
        <pc:cxnChg chg="add">
          <ac:chgData name="SAI KUMAR REDDY NOSSAM" userId="c43f0d06546f8be9" providerId="LiveId" clId="{ED11938A-0C92-4239-9AD5-65532537FEEC}" dt="2022-09-23T04:57:33.107" v="3013" actId="26606"/>
          <ac:cxnSpMkLst>
            <pc:docMk/>
            <pc:sldMk cId="1287337531" sldId="267"/>
            <ac:cxnSpMk id="6165" creationId="{67182200-4859-4C8D-BCBB-55B245C28BA3}"/>
          </ac:cxnSpMkLst>
        </pc:cxnChg>
      </pc:sldChg>
      <pc:sldChg chg="addSp delSp modSp new mod ord setBg setClrOvrMap">
        <pc:chgData name="SAI KUMAR REDDY NOSSAM" userId="c43f0d06546f8be9" providerId="LiveId" clId="{ED11938A-0C92-4239-9AD5-65532537FEEC}" dt="2022-09-23T05:09:34.807" v="3481"/>
        <pc:sldMkLst>
          <pc:docMk/>
          <pc:sldMk cId="2550631787" sldId="268"/>
        </pc:sldMkLst>
        <pc:spChg chg="mod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2" creationId="{B781F475-CE98-098F-E564-4F6531ADE728}"/>
          </ac:spMkLst>
        </pc:spChg>
        <pc:spChg chg="mod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3" creationId="{4747112E-9E31-940A-921F-5784D33C8631}"/>
          </ac:spMkLst>
        </pc:spChg>
        <pc:spChg chg="add del">
          <ac:chgData name="SAI KUMAR REDDY NOSSAM" userId="c43f0d06546f8be9" providerId="LiveId" clId="{ED11938A-0C92-4239-9AD5-65532537FEEC}" dt="2022-09-23T05:03:30.067" v="3438" actId="26606"/>
          <ac:spMkLst>
            <pc:docMk/>
            <pc:sldMk cId="2550631787" sldId="268"/>
            <ac:spMk id="8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5:03:30.067" v="3438" actId="26606"/>
          <ac:spMkLst>
            <pc:docMk/>
            <pc:sldMk cId="2550631787" sldId="268"/>
            <ac:spMk id="12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14" creationId="{EA67B5B4-3A24-436E-B663-1B2EBFF8A0CD}"/>
          </ac:spMkLst>
        </pc:spChg>
        <pc:spChg chg="add del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15" creationId="{987FDF89-C993-41F4-A1B8-DBAFF16008A9}"/>
          </ac:spMkLst>
        </pc:spChg>
        <pc:spChg chg="add del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16" creationId="{D1D7179B-FF7C-482F-B3D9-2BE9ED1139F9}"/>
          </ac:spMkLst>
        </pc:spChg>
        <pc:spChg chg="add">
          <ac:chgData name="SAI KUMAR REDDY NOSSAM" userId="c43f0d06546f8be9" providerId="LiveId" clId="{ED11938A-0C92-4239-9AD5-65532537FEEC}" dt="2022-09-23T05:03:39.617" v="3440" actId="26606"/>
          <ac:spMkLst>
            <pc:docMk/>
            <pc:sldMk cId="2550631787" sldId="268"/>
            <ac:spMk id="21" creationId="{E8A8EAB8-D2FF-444D-B34B-7D32F106AD0E}"/>
          </ac:spMkLst>
        </pc:spChg>
        <pc:cxnChg chg="add del">
          <ac:chgData name="SAI KUMAR REDDY NOSSAM" userId="c43f0d06546f8be9" providerId="LiveId" clId="{ED11938A-0C92-4239-9AD5-65532537FEEC}" dt="2022-09-23T05:03:30.067" v="3438" actId="26606"/>
          <ac:cxnSpMkLst>
            <pc:docMk/>
            <pc:sldMk cId="2550631787" sldId="268"/>
            <ac:cxnSpMk id="10" creationId="{EE504C98-6397-41C1-A8D8-2D9C4ED307E0}"/>
          </ac:cxnSpMkLst>
        </pc:cxnChg>
        <pc:cxnChg chg="add">
          <ac:chgData name="SAI KUMAR REDDY NOSSAM" userId="c43f0d06546f8be9" providerId="LiveId" clId="{ED11938A-0C92-4239-9AD5-65532537FEEC}" dt="2022-09-23T05:03:39.617" v="3440" actId="26606"/>
          <ac:cxnSpMkLst>
            <pc:docMk/>
            <pc:sldMk cId="2550631787" sldId="268"/>
            <ac:cxnSpMk id="23" creationId="{067633D1-6EE6-4118-B9F0-B363477BEE7A}"/>
          </ac:cxnSpMkLst>
        </pc:cxnChg>
        <pc:cxnChg chg="add">
          <ac:chgData name="SAI KUMAR REDDY NOSSAM" userId="c43f0d06546f8be9" providerId="LiveId" clId="{ED11938A-0C92-4239-9AD5-65532537FEEC}" dt="2022-09-23T05:03:39.617" v="3440" actId="26606"/>
          <ac:cxnSpMkLst>
            <pc:docMk/>
            <pc:sldMk cId="2550631787" sldId="268"/>
            <ac:cxnSpMk id="25" creationId="{4AD7FFC6-42A9-49CB-B5E9-B3F6B038331B}"/>
          </ac:cxnSpMkLst>
        </pc:cxnChg>
      </pc:sldChg>
      <pc:sldChg chg="addSp delSp modSp new mod setBg">
        <pc:chgData name="SAI KUMAR REDDY NOSSAM" userId="c43f0d06546f8be9" providerId="LiveId" clId="{ED11938A-0C92-4239-9AD5-65532537FEEC}" dt="2022-09-23T05:05:02.156" v="3463" actId="26606"/>
        <pc:sldMkLst>
          <pc:docMk/>
          <pc:sldMk cId="3204704916" sldId="269"/>
        </pc:sldMkLst>
        <pc:spChg chg="mod">
          <ac:chgData name="SAI KUMAR REDDY NOSSAM" userId="c43f0d06546f8be9" providerId="LiveId" clId="{ED11938A-0C92-4239-9AD5-65532537FEEC}" dt="2022-09-23T05:05:02.156" v="3463" actId="26606"/>
          <ac:spMkLst>
            <pc:docMk/>
            <pc:sldMk cId="3204704916" sldId="269"/>
            <ac:spMk id="2" creationId="{BEE1541C-8D52-0528-9398-5F915E0A6249}"/>
          </ac:spMkLst>
        </pc:spChg>
        <pc:spChg chg="mod">
          <ac:chgData name="SAI KUMAR REDDY NOSSAM" userId="c43f0d06546f8be9" providerId="LiveId" clId="{ED11938A-0C92-4239-9AD5-65532537FEEC}" dt="2022-09-23T05:05:02.156" v="3463" actId="26606"/>
          <ac:spMkLst>
            <pc:docMk/>
            <pc:sldMk cId="3204704916" sldId="269"/>
            <ac:spMk id="3" creationId="{2EE5BA7D-7141-964F-4183-8DE59917646F}"/>
          </ac:spMkLst>
        </pc:spChg>
        <pc:spChg chg="add del">
          <ac:chgData name="SAI KUMAR REDDY NOSSAM" userId="c43f0d06546f8be9" providerId="LiveId" clId="{ED11938A-0C92-4239-9AD5-65532537FEEC}" dt="2022-09-23T05:04:54.020" v="3456" actId="26606"/>
          <ac:spMkLst>
            <pc:docMk/>
            <pc:sldMk cId="3204704916" sldId="269"/>
            <ac:spMk id="8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5:04:54.020" v="3456" actId="26606"/>
          <ac:spMkLst>
            <pc:docMk/>
            <pc:sldMk cId="3204704916" sldId="269"/>
            <ac:spMk id="12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3T05:04:56.996" v="3458" actId="26606"/>
          <ac:spMkLst>
            <pc:docMk/>
            <pc:sldMk cId="3204704916" sldId="269"/>
            <ac:spMk id="14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5:04:56.996" v="3458" actId="26606"/>
          <ac:spMkLst>
            <pc:docMk/>
            <pc:sldMk cId="3204704916" sldId="269"/>
            <ac:spMk id="15" creationId="{C2C57604-0CFD-4023-B9BD-107166A25317}"/>
          </ac:spMkLst>
        </pc:spChg>
        <pc:spChg chg="add del">
          <ac:chgData name="SAI KUMAR REDDY NOSSAM" userId="c43f0d06546f8be9" providerId="LiveId" clId="{ED11938A-0C92-4239-9AD5-65532537FEEC}" dt="2022-09-23T05:04:58.725" v="3460" actId="26606"/>
          <ac:spMkLst>
            <pc:docMk/>
            <pc:sldMk cId="3204704916" sldId="269"/>
            <ac:spMk id="17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5:04:58.725" v="3460" actId="26606"/>
          <ac:spMkLst>
            <pc:docMk/>
            <pc:sldMk cId="3204704916" sldId="269"/>
            <ac:spMk id="19" creationId="{9DD005C1-8C51-42D6-9BEE-B9B83849743D}"/>
          </ac:spMkLst>
        </pc:spChg>
        <pc:spChg chg="add del">
          <ac:chgData name="SAI KUMAR REDDY NOSSAM" userId="c43f0d06546f8be9" providerId="LiveId" clId="{ED11938A-0C92-4239-9AD5-65532537FEEC}" dt="2022-09-23T05:05:02.147" v="3462" actId="26606"/>
          <ac:spMkLst>
            <pc:docMk/>
            <pc:sldMk cId="3204704916" sldId="269"/>
            <ac:spMk id="21" creationId="{A7AE9375-4664-4DB2-922D-2782A6E439AC}"/>
          </ac:spMkLst>
        </pc:spChg>
        <pc:spChg chg="add del">
          <ac:chgData name="SAI KUMAR REDDY NOSSAM" userId="c43f0d06546f8be9" providerId="LiveId" clId="{ED11938A-0C92-4239-9AD5-65532537FEEC}" dt="2022-09-23T05:05:02.147" v="3462" actId="26606"/>
          <ac:spMkLst>
            <pc:docMk/>
            <pc:sldMk cId="3204704916" sldId="269"/>
            <ac:spMk id="22" creationId="{C2C57604-0CFD-4023-B9BD-107166A25317}"/>
          </ac:spMkLst>
        </pc:spChg>
        <pc:spChg chg="add">
          <ac:chgData name="SAI KUMAR REDDY NOSSAM" userId="c43f0d06546f8be9" providerId="LiveId" clId="{ED11938A-0C92-4239-9AD5-65532537FEEC}" dt="2022-09-23T05:05:02.156" v="3463" actId="26606"/>
          <ac:spMkLst>
            <pc:docMk/>
            <pc:sldMk cId="3204704916" sldId="269"/>
            <ac:spMk id="24" creationId="{A7AE9375-4664-4DB2-922D-2782A6E439AC}"/>
          </ac:spMkLst>
        </pc:spChg>
        <pc:spChg chg="add">
          <ac:chgData name="SAI KUMAR REDDY NOSSAM" userId="c43f0d06546f8be9" providerId="LiveId" clId="{ED11938A-0C92-4239-9AD5-65532537FEEC}" dt="2022-09-23T05:05:02.156" v="3463" actId="26606"/>
          <ac:spMkLst>
            <pc:docMk/>
            <pc:sldMk cId="3204704916" sldId="269"/>
            <ac:spMk id="26" creationId="{9DD005C1-8C51-42D6-9BEE-B9B83849743D}"/>
          </ac:spMkLst>
        </pc:spChg>
        <pc:cxnChg chg="add del">
          <ac:chgData name="SAI KUMAR REDDY NOSSAM" userId="c43f0d06546f8be9" providerId="LiveId" clId="{ED11938A-0C92-4239-9AD5-65532537FEEC}" dt="2022-09-23T05:04:54.020" v="3456" actId="26606"/>
          <ac:cxnSpMkLst>
            <pc:docMk/>
            <pc:sldMk cId="3204704916" sldId="269"/>
            <ac:cxnSpMk id="10" creationId="{EE504C98-6397-41C1-A8D8-2D9C4ED307E0}"/>
          </ac:cxnSpMkLst>
        </pc:cxnChg>
        <pc:cxnChg chg="add del">
          <ac:chgData name="SAI KUMAR REDDY NOSSAM" userId="c43f0d06546f8be9" providerId="LiveId" clId="{ED11938A-0C92-4239-9AD5-65532537FEEC}" dt="2022-09-23T05:04:58.725" v="3460" actId="26606"/>
          <ac:cxnSpMkLst>
            <pc:docMk/>
            <pc:sldMk cId="3204704916" sldId="269"/>
            <ac:cxnSpMk id="18" creationId="{EE504C98-6397-41C1-A8D8-2D9C4ED307E0}"/>
          </ac:cxnSpMkLst>
        </pc:cxnChg>
        <pc:cxnChg chg="add">
          <ac:chgData name="SAI KUMAR REDDY NOSSAM" userId="c43f0d06546f8be9" providerId="LiveId" clId="{ED11938A-0C92-4239-9AD5-65532537FEEC}" dt="2022-09-23T05:05:02.156" v="3463" actId="26606"/>
          <ac:cxnSpMkLst>
            <pc:docMk/>
            <pc:sldMk cId="3204704916" sldId="269"/>
            <ac:cxnSpMk id="25" creationId="{EE504C98-6397-41C1-A8D8-2D9C4ED307E0}"/>
          </ac:cxnSpMkLst>
        </pc:cxnChg>
      </pc:sldChg>
      <pc:sldChg chg="addSp delSp modSp new mod setBg">
        <pc:chgData name="SAI KUMAR REDDY NOSSAM" userId="c43f0d06546f8be9" providerId="LiveId" clId="{ED11938A-0C92-4239-9AD5-65532537FEEC}" dt="2022-09-23T05:06:48.797" v="3473" actId="26606"/>
        <pc:sldMkLst>
          <pc:docMk/>
          <pc:sldMk cId="4241090234" sldId="270"/>
        </pc:sldMkLst>
        <pc:spChg chg="add del">
          <ac:chgData name="SAI KUMAR REDDY NOSSAM" userId="c43f0d06546f8be9" providerId="LiveId" clId="{ED11938A-0C92-4239-9AD5-65532537FEEC}" dt="2022-09-23T05:06:48.797" v="3473" actId="26606"/>
          <ac:spMkLst>
            <pc:docMk/>
            <pc:sldMk cId="4241090234" sldId="270"/>
            <ac:spMk id="2" creationId="{513EBA65-AA02-8D34-EEFD-AAC5C092947E}"/>
          </ac:spMkLst>
        </pc:spChg>
        <pc:spChg chg="add del">
          <ac:chgData name="SAI KUMAR REDDY NOSSAM" userId="c43f0d06546f8be9" providerId="LiveId" clId="{ED11938A-0C92-4239-9AD5-65532537FEEC}" dt="2022-09-23T05:06:45.677" v="3472"/>
          <ac:spMkLst>
            <pc:docMk/>
            <pc:sldMk cId="4241090234" sldId="270"/>
            <ac:spMk id="3" creationId="{E68A0450-891B-035A-1503-744D9C04FF5F}"/>
          </ac:spMkLst>
        </pc:spChg>
        <pc:spChg chg="add del">
          <ac:chgData name="SAI KUMAR REDDY NOSSAM" userId="c43f0d06546f8be9" providerId="LiveId" clId="{ED11938A-0C92-4239-9AD5-65532537FEEC}" dt="2022-09-23T05:06:40.706" v="3469" actId="26606"/>
          <ac:spMkLst>
            <pc:docMk/>
            <pc:sldMk cId="4241090234" sldId="270"/>
            <ac:spMk id="10" creationId="{42A4FC2C-047E-45A5-965D-8E1E3BF09BC6}"/>
          </ac:spMkLst>
        </pc:spChg>
        <pc:spChg chg="add">
          <ac:chgData name="SAI KUMAR REDDY NOSSAM" userId="c43f0d06546f8be9" providerId="LiveId" clId="{ED11938A-0C92-4239-9AD5-65532537FEEC}" dt="2022-09-23T05:06:48.797" v="3473" actId="26606"/>
          <ac:spMkLst>
            <pc:docMk/>
            <pc:sldMk cId="4241090234" sldId="270"/>
            <ac:spMk id="7175" creationId="{42A4FC2C-047E-45A5-965D-8E1E3BF09BC6}"/>
          </ac:spMkLst>
        </pc:spChg>
        <pc:picChg chg="add del mod">
          <ac:chgData name="SAI KUMAR REDDY NOSSAM" userId="c43f0d06546f8be9" providerId="LiveId" clId="{ED11938A-0C92-4239-9AD5-65532537FEEC}" dt="2022-09-23T05:06:41.887" v="3471" actId="931"/>
          <ac:picMkLst>
            <pc:docMk/>
            <pc:sldMk cId="4241090234" sldId="270"/>
            <ac:picMk id="5" creationId="{F0A7018E-4110-F6EA-E53B-41C80DF39B6C}"/>
          </ac:picMkLst>
        </pc:picChg>
        <pc:picChg chg="add mod">
          <ac:chgData name="SAI KUMAR REDDY NOSSAM" userId="c43f0d06546f8be9" providerId="LiveId" clId="{ED11938A-0C92-4239-9AD5-65532537FEEC}" dt="2022-09-23T05:06:48.797" v="3473" actId="26606"/>
          <ac:picMkLst>
            <pc:docMk/>
            <pc:sldMk cId="4241090234" sldId="270"/>
            <ac:picMk id="7170" creationId="{993B8BF3-0D0C-2D48-E5FF-2DA58A14BFE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65C7D2-DF24-4614-8232-91B35A75BF7E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F77B17-1F1B-40D6-9235-4F0BD6D9BA91}">
      <dgm:prSet/>
      <dgm:spPr/>
      <dgm:t>
        <a:bodyPr/>
        <a:lstStyle/>
        <a:p>
          <a:r>
            <a:rPr lang="en-US" b="1" i="0"/>
            <a:t>Bidirectional Encoder Representations from Transformers</a:t>
          </a:r>
          <a:r>
            <a:rPr lang="en-US" b="1"/>
            <a:t> </a:t>
          </a:r>
          <a:endParaRPr lang="en-US"/>
        </a:p>
      </dgm:t>
    </dgm:pt>
    <dgm:pt modelId="{EBD17716-A257-4EE1-9CB9-070D7CFE52A7}" type="parTrans" cxnId="{63C4FC0F-741B-498C-8563-6F2B06615207}">
      <dgm:prSet/>
      <dgm:spPr/>
      <dgm:t>
        <a:bodyPr/>
        <a:lstStyle/>
        <a:p>
          <a:endParaRPr lang="en-US"/>
        </a:p>
      </dgm:t>
    </dgm:pt>
    <dgm:pt modelId="{6432EF26-76DB-4BE3-A73C-C5D4A4236B50}" type="sibTrans" cxnId="{63C4FC0F-741B-498C-8563-6F2B06615207}">
      <dgm:prSet/>
      <dgm:spPr/>
      <dgm:t>
        <a:bodyPr/>
        <a:lstStyle/>
        <a:p>
          <a:endParaRPr lang="en-US"/>
        </a:p>
      </dgm:t>
    </dgm:pt>
    <dgm:pt modelId="{CC30BB1A-AC36-46AA-9C19-D6508142E049}">
      <dgm:prSet/>
      <dgm:spPr/>
      <dgm:t>
        <a:bodyPr/>
        <a:lstStyle/>
        <a:p>
          <a:r>
            <a:rPr lang="en-US" b="1" i="0"/>
            <a:t>Bidirectional</a:t>
          </a:r>
          <a:r>
            <a:rPr lang="en-US" b="0" i="0"/>
            <a:t> : BERT comes from the fact that it reads all the input words simultaneously.</a:t>
          </a:r>
          <a:endParaRPr lang="en-US"/>
        </a:p>
      </dgm:t>
    </dgm:pt>
    <dgm:pt modelId="{FE69F656-A542-4521-8BE1-19CDA2DAD374}" type="parTrans" cxnId="{6CB681E3-3135-4E04-B6C8-90B57E6651D5}">
      <dgm:prSet/>
      <dgm:spPr/>
      <dgm:t>
        <a:bodyPr/>
        <a:lstStyle/>
        <a:p>
          <a:endParaRPr lang="en-US"/>
        </a:p>
      </dgm:t>
    </dgm:pt>
    <dgm:pt modelId="{72FEB832-9A60-4DA8-9CB3-5766F408E434}" type="sibTrans" cxnId="{6CB681E3-3135-4E04-B6C8-90B57E6651D5}">
      <dgm:prSet/>
      <dgm:spPr/>
      <dgm:t>
        <a:bodyPr/>
        <a:lstStyle/>
        <a:p>
          <a:endParaRPr lang="en-US"/>
        </a:p>
      </dgm:t>
    </dgm:pt>
    <dgm:pt modelId="{5F40465B-1517-45CA-B6A9-69A7F364FA96}">
      <dgm:prSet/>
      <dgm:spPr/>
      <dgm:t>
        <a:bodyPr/>
        <a:lstStyle/>
        <a:p>
          <a:r>
            <a:rPr lang="en-US" b="1" dirty="0"/>
            <a:t>Encoder</a:t>
          </a:r>
          <a:r>
            <a:rPr lang="en-US" dirty="0"/>
            <a:t>: It </a:t>
          </a:r>
          <a:r>
            <a:rPr lang="en-US" b="0" i="0" dirty="0"/>
            <a:t>is a program or algorithm </a:t>
          </a:r>
          <a:r>
            <a:rPr lang="en-US" i="0" dirty="0"/>
            <a:t>used to learn a representation from a set of data.</a:t>
          </a:r>
          <a:endParaRPr lang="en-US" dirty="0"/>
        </a:p>
      </dgm:t>
    </dgm:pt>
    <dgm:pt modelId="{739A97A2-DB0C-405D-8464-B30EB75D8E6D}" type="parTrans" cxnId="{D9E9BAF6-881E-434D-9FCA-30D6CF2DF382}">
      <dgm:prSet/>
      <dgm:spPr/>
      <dgm:t>
        <a:bodyPr/>
        <a:lstStyle/>
        <a:p>
          <a:endParaRPr lang="en-US"/>
        </a:p>
      </dgm:t>
    </dgm:pt>
    <dgm:pt modelId="{DB599AB3-2360-434B-B5D1-903E4603391D}" type="sibTrans" cxnId="{D9E9BAF6-881E-434D-9FCA-30D6CF2DF382}">
      <dgm:prSet/>
      <dgm:spPr/>
      <dgm:t>
        <a:bodyPr/>
        <a:lstStyle/>
        <a:p>
          <a:endParaRPr lang="en-US"/>
        </a:p>
      </dgm:t>
    </dgm:pt>
    <dgm:pt modelId="{18561A70-D503-40C7-A790-B23C60EBAE0C}">
      <dgm:prSet/>
      <dgm:spPr/>
      <dgm:t>
        <a:bodyPr/>
        <a:lstStyle/>
        <a:p>
          <a:r>
            <a:rPr lang="en-US" b="1"/>
            <a:t>Representation</a:t>
          </a:r>
          <a:r>
            <a:rPr lang="en-US"/>
            <a:t> : This algorithm generates word embedding with number representation.</a:t>
          </a:r>
        </a:p>
      </dgm:t>
    </dgm:pt>
    <dgm:pt modelId="{25054A89-2C43-4A5C-A204-E3B9EAABCEA6}" type="parTrans" cxnId="{492214E2-8527-418A-9BC8-37AEE79795FF}">
      <dgm:prSet/>
      <dgm:spPr/>
      <dgm:t>
        <a:bodyPr/>
        <a:lstStyle/>
        <a:p>
          <a:endParaRPr lang="en-US"/>
        </a:p>
      </dgm:t>
    </dgm:pt>
    <dgm:pt modelId="{D5929F2F-CF59-43D8-A589-106F217E8B53}" type="sibTrans" cxnId="{492214E2-8527-418A-9BC8-37AEE79795FF}">
      <dgm:prSet/>
      <dgm:spPr/>
      <dgm:t>
        <a:bodyPr/>
        <a:lstStyle/>
        <a:p>
          <a:endParaRPr lang="en-US"/>
        </a:p>
      </dgm:t>
    </dgm:pt>
    <dgm:pt modelId="{18B3398B-97B2-4A06-A10D-05CD3F7747EC}">
      <dgm:prSet/>
      <dgm:spPr/>
      <dgm:t>
        <a:bodyPr/>
        <a:lstStyle/>
        <a:p>
          <a:r>
            <a:rPr lang="en-US" b="1"/>
            <a:t>Transformers</a:t>
          </a:r>
          <a:r>
            <a:rPr lang="en-US"/>
            <a:t> : It transforms from one sequence to another sequence.</a:t>
          </a:r>
        </a:p>
      </dgm:t>
    </dgm:pt>
    <dgm:pt modelId="{F45DBD66-9433-4517-A529-8CFCA63AA498}" type="parTrans" cxnId="{88D2D80D-D83A-4108-9626-62C02A89AD66}">
      <dgm:prSet/>
      <dgm:spPr/>
      <dgm:t>
        <a:bodyPr/>
        <a:lstStyle/>
        <a:p>
          <a:endParaRPr lang="en-US"/>
        </a:p>
      </dgm:t>
    </dgm:pt>
    <dgm:pt modelId="{EFFB369A-5D54-466D-8614-B697F569DAF4}" type="sibTrans" cxnId="{88D2D80D-D83A-4108-9626-62C02A89AD66}">
      <dgm:prSet/>
      <dgm:spPr/>
      <dgm:t>
        <a:bodyPr/>
        <a:lstStyle/>
        <a:p>
          <a:endParaRPr lang="en-US"/>
        </a:p>
      </dgm:t>
    </dgm:pt>
    <dgm:pt modelId="{C57A6D61-2301-4AE4-B788-766E372AD726}" type="pres">
      <dgm:prSet presAssocID="{2365C7D2-DF24-4614-8232-91B35A75BF7E}" presName="vert0" presStyleCnt="0">
        <dgm:presLayoutVars>
          <dgm:dir/>
          <dgm:animOne val="branch"/>
          <dgm:animLvl val="lvl"/>
        </dgm:presLayoutVars>
      </dgm:prSet>
      <dgm:spPr/>
    </dgm:pt>
    <dgm:pt modelId="{C0A73875-D016-4452-9C54-4E823E0EC1FA}" type="pres">
      <dgm:prSet presAssocID="{46F77B17-1F1B-40D6-9235-4F0BD6D9BA91}" presName="thickLine" presStyleLbl="alignNode1" presStyleIdx="0" presStyleCnt="5"/>
      <dgm:spPr/>
    </dgm:pt>
    <dgm:pt modelId="{643ADC65-D33A-43E9-A33C-7783FBF9360D}" type="pres">
      <dgm:prSet presAssocID="{46F77B17-1F1B-40D6-9235-4F0BD6D9BA91}" presName="horz1" presStyleCnt="0"/>
      <dgm:spPr/>
    </dgm:pt>
    <dgm:pt modelId="{125D66A6-2E95-41AD-98B3-83A612E602A1}" type="pres">
      <dgm:prSet presAssocID="{46F77B17-1F1B-40D6-9235-4F0BD6D9BA91}" presName="tx1" presStyleLbl="revTx" presStyleIdx="0" presStyleCnt="5"/>
      <dgm:spPr/>
    </dgm:pt>
    <dgm:pt modelId="{58E3595E-4012-43BA-987B-E56D2617E033}" type="pres">
      <dgm:prSet presAssocID="{46F77B17-1F1B-40D6-9235-4F0BD6D9BA91}" presName="vert1" presStyleCnt="0"/>
      <dgm:spPr/>
    </dgm:pt>
    <dgm:pt modelId="{D0F4C4F2-6AC4-4274-91E7-B93091353EEA}" type="pres">
      <dgm:prSet presAssocID="{CC30BB1A-AC36-46AA-9C19-D6508142E049}" presName="thickLine" presStyleLbl="alignNode1" presStyleIdx="1" presStyleCnt="5"/>
      <dgm:spPr/>
    </dgm:pt>
    <dgm:pt modelId="{EBFA6EF1-4A4B-4F28-9B49-24B72134EA3F}" type="pres">
      <dgm:prSet presAssocID="{CC30BB1A-AC36-46AA-9C19-D6508142E049}" presName="horz1" presStyleCnt="0"/>
      <dgm:spPr/>
    </dgm:pt>
    <dgm:pt modelId="{13E4F0F7-CE3D-47C7-B3C7-8F48D2A0335C}" type="pres">
      <dgm:prSet presAssocID="{CC30BB1A-AC36-46AA-9C19-D6508142E049}" presName="tx1" presStyleLbl="revTx" presStyleIdx="1" presStyleCnt="5"/>
      <dgm:spPr/>
    </dgm:pt>
    <dgm:pt modelId="{6B01A622-61BE-4DB3-BA8B-BDBCA2390155}" type="pres">
      <dgm:prSet presAssocID="{CC30BB1A-AC36-46AA-9C19-D6508142E049}" presName="vert1" presStyleCnt="0"/>
      <dgm:spPr/>
    </dgm:pt>
    <dgm:pt modelId="{71B2E0BF-5542-435E-B2E6-040D1984F71B}" type="pres">
      <dgm:prSet presAssocID="{5F40465B-1517-45CA-B6A9-69A7F364FA96}" presName="thickLine" presStyleLbl="alignNode1" presStyleIdx="2" presStyleCnt="5"/>
      <dgm:spPr/>
    </dgm:pt>
    <dgm:pt modelId="{636A73C2-17B8-4662-AE49-EEFE02B08F88}" type="pres">
      <dgm:prSet presAssocID="{5F40465B-1517-45CA-B6A9-69A7F364FA96}" presName="horz1" presStyleCnt="0"/>
      <dgm:spPr/>
    </dgm:pt>
    <dgm:pt modelId="{521950E7-B571-46BA-B5DC-54EFFFCE5978}" type="pres">
      <dgm:prSet presAssocID="{5F40465B-1517-45CA-B6A9-69A7F364FA96}" presName="tx1" presStyleLbl="revTx" presStyleIdx="2" presStyleCnt="5"/>
      <dgm:spPr/>
    </dgm:pt>
    <dgm:pt modelId="{654B1BE5-FDB0-4A5B-80D7-DFC4C39EBBD3}" type="pres">
      <dgm:prSet presAssocID="{5F40465B-1517-45CA-B6A9-69A7F364FA96}" presName="vert1" presStyleCnt="0"/>
      <dgm:spPr/>
    </dgm:pt>
    <dgm:pt modelId="{0DC97D73-C8D3-4132-AF55-619066E7CD42}" type="pres">
      <dgm:prSet presAssocID="{18561A70-D503-40C7-A790-B23C60EBAE0C}" presName="thickLine" presStyleLbl="alignNode1" presStyleIdx="3" presStyleCnt="5"/>
      <dgm:spPr/>
    </dgm:pt>
    <dgm:pt modelId="{11A4E8CA-04FF-4659-BC3F-8D6B3856834B}" type="pres">
      <dgm:prSet presAssocID="{18561A70-D503-40C7-A790-B23C60EBAE0C}" presName="horz1" presStyleCnt="0"/>
      <dgm:spPr/>
    </dgm:pt>
    <dgm:pt modelId="{E1D8FE0F-CFDA-40FE-AB84-C55D2CA3C1D1}" type="pres">
      <dgm:prSet presAssocID="{18561A70-D503-40C7-A790-B23C60EBAE0C}" presName="tx1" presStyleLbl="revTx" presStyleIdx="3" presStyleCnt="5"/>
      <dgm:spPr/>
    </dgm:pt>
    <dgm:pt modelId="{7736F0BF-EE7E-4B51-A47E-60BCB422BECE}" type="pres">
      <dgm:prSet presAssocID="{18561A70-D503-40C7-A790-B23C60EBAE0C}" presName="vert1" presStyleCnt="0"/>
      <dgm:spPr/>
    </dgm:pt>
    <dgm:pt modelId="{0977D095-2AE6-4D52-99A1-62590C9DDF86}" type="pres">
      <dgm:prSet presAssocID="{18B3398B-97B2-4A06-A10D-05CD3F7747EC}" presName="thickLine" presStyleLbl="alignNode1" presStyleIdx="4" presStyleCnt="5"/>
      <dgm:spPr/>
    </dgm:pt>
    <dgm:pt modelId="{38F22532-34A4-4533-8B39-A2EF4E81E2E4}" type="pres">
      <dgm:prSet presAssocID="{18B3398B-97B2-4A06-A10D-05CD3F7747EC}" presName="horz1" presStyleCnt="0"/>
      <dgm:spPr/>
    </dgm:pt>
    <dgm:pt modelId="{D09419A3-924B-41FA-ADED-75CF0DE58A41}" type="pres">
      <dgm:prSet presAssocID="{18B3398B-97B2-4A06-A10D-05CD3F7747EC}" presName="tx1" presStyleLbl="revTx" presStyleIdx="4" presStyleCnt="5"/>
      <dgm:spPr/>
    </dgm:pt>
    <dgm:pt modelId="{ECEB348B-3AAF-47DC-B2A1-CBD9687EFC76}" type="pres">
      <dgm:prSet presAssocID="{18B3398B-97B2-4A06-A10D-05CD3F7747EC}" presName="vert1" presStyleCnt="0"/>
      <dgm:spPr/>
    </dgm:pt>
  </dgm:ptLst>
  <dgm:cxnLst>
    <dgm:cxn modelId="{88D2D80D-D83A-4108-9626-62C02A89AD66}" srcId="{2365C7D2-DF24-4614-8232-91B35A75BF7E}" destId="{18B3398B-97B2-4A06-A10D-05CD3F7747EC}" srcOrd="4" destOrd="0" parTransId="{F45DBD66-9433-4517-A529-8CFCA63AA498}" sibTransId="{EFFB369A-5D54-466D-8614-B697F569DAF4}"/>
    <dgm:cxn modelId="{63C4FC0F-741B-498C-8563-6F2B06615207}" srcId="{2365C7D2-DF24-4614-8232-91B35A75BF7E}" destId="{46F77B17-1F1B-40D6-9235-4F0BD6D9BA91}" srcOrd="0" destOrd="0" parTransId="{EBD17716-A257-4EE1-9CB9-070D7CFE52A7}" sibTransId="{6432EF26-76DB-4BE3-A73C-C5D4A4236B50}"/>
    <dgm:cxn modelId="{D10C492A-BEC2-47CE-BEFE-99D51472F46A}" type="presOf" srcId="{2365C7D2-DF24-4614-8232-91B35A75BF7E}" destId="{C57A6D61-2301-4AE4-B788-766E372AD726}" srcOrd="0" destOrd="0" presId="urn:microsoft.com/office/officeart/2008/layout/LinedList"/>
    <dgm:cxn modelId="{4BE9F437-57FA-4BCC-86DD-10958E8C114A}" type="presOf" srcId="{5F40465B-1517-45CA-B6A9-69A7F364FA96}" destId="{521950E7-B571-46BA-B5DC-54EFFFCE5978}" srcOrd="0" destOrd="0" presId="urn:microsoft.com/office/officeart/2008/layout/LinedList"/>
    <dgm:cxn modelId="{10996569-17B8-4746-8767-B05F8B71042E}" type="presOf" srcId="{18B3398B-97B2-4A06-A10D-05CD3F7747EC}" destId="{D09419A3-924B-41FA-ADED-75CF0DE58A41}" srcOrd="0" destOrd="0" presId="urn:microsoft.com/office/officeart/2008/layout/LinedList"/>
    <dgm:cxn modelId="{7278E76A-965A-4D5B-A18F-D6B3BA1E11F9}" type="presOf" srcId="{18561A70-D503-40C7-A790-B23C60EBAE0C}" destId="{E1D8FE0F-CFDA-40FE-AB84-C55D2CA3C1D1}" srcOrd="0" destOrd="0" presId="urn:microsoft.com/office/officeart/2008/layout/LinedList"/>
    <dgm:cxn modelId="{288AE087-B81D-485B-B514-289F2FE35A30}" type="presOf" srcId="{CC30BB1A-AC36-46AA-9C19-D6508142E049}" destId="{13E4F0F7-CE3D-47C7-B3C7-8F48D2A0335C}" srcOrd="0" destOrd="0" presId="urn:microsoft.com/office/officeart/2008/layout/LinedList"/>
    <dgm:cxn modelId="{0C1CE2AE-9843-471B-A1EC-283B9A4F99C7}" type="presOf" srcId="{46F77B17-1F1B-40D6-9235-4F0BD6D9BA91}" destId="{125D66A6-2E95-41AD-98B3-83A612E602A1}" srcOrd="0" destOrd="0" presId="urn:microsoft.com/office/officeart/2008/layout/LinedList"/>
    <dgm:cxn modelId="{492214E2-8527-418A-9BC8-37AEE79795FF}" srcId="{2365C7D2-DF24-4614-8232-91B35A75BF7E}" destId="{18561A70-D503-40C7-A790-B23C60EBAE0C}" srcOrd="3" destOrd="0" parTransId="{25054A89-2C43-4A5C-A204-E3B9EAABCEA6}" sibTransId="{D5929F2F-CF59-43D8-A589-106F217E8B53}"/>
    <dgm:cxn modelId="{6CB681E3-3135-4E04-B6C8-90B57E6651D5}" srcId="{2365C7D2-DF24-4614-8232-91B35A75BF7E}" destId="{CC30BB1A-AC36-46AA-9C19-D6508142E049}" srcOrd="1" destOrd="0" parTransId="{FE69F656-A542-4521-8BE1-19CDA2DAD374}" sibTransId="{72FEB832-9A60-4DA8-9CB3-5766F408E434}"/>
    <dgm:cxn modelId="{D9E9BAF6-881E-434D-9FCA-30D6CF2DF382}" srcId="{2365C7D2-DF24-4614-8232-91B35A75BF7E}" destId="{5F40465B-1517-45CA-B6A9-69A7F364FA96}" srcOrd="2" destOrd="0" parTransId="{739A97A2-DB0C-405D-8464-B30EB75D8E6D}" sibTransId="{DB599AB3-2360-434B-B5D1-903E4603391D}"/>
    <dgm:cxn modelId="{2840674E-C6A5-43BF-86E9-99A63464255A}" type="presParOf" srcId="{C57A6D61-2301-4AE4-B788-766E372AD726}" destId="{C0A73875-D016-4452-9C54-4E823E0EC1FA}" srcOrd="0" destOrd="0" presId="urn:microsoft.com/office/officeart/2008/layout/LinedList"/>
    <dgm:cxn modelId="{48B5E5C6-EAB8-4BFE-BEDB-401FF8822412}" type="presParOf" srcId="{C57A6D61-2301-4AE4-B788-766E372AD726}" destId="{643ADC65-D33A-43E9-A33C-7783FBF9360D}" srcOrd="1" destOrd="0" presId="urn:microsoft.com/office/officeart/2008/layout/LinedList"/>
    <dgm:cxn modelId="{3EBCC960-7F2E-4910-B6F7-B0AF0ECC605E}" type="presParOf" srcId="{643ADC65-D33A-43E9-A33C-7783FBF9360D}" destId="{125D66A6-2E95-41AD-98B3-83A612E602A1}" srcOrd="0" destOrd="0" presId="urn:microsoft.com/office/officeart/2008/layout/LinedList"/>
    <dgm:cxn modelId="{ABA95198-B6B7-4A67-992C-12ACF903D1E3}" type="presParOf" srcId="{643ADC65-D33A-43E9-A33C-7783FBF9360D}" destId="{58E3595E-4012-43BA-987B-E56D2617E033}" srcOrd="1" destOrd="0" presId="urn:microsoft.com/office/officeart/2008/layout/LinedList"/>
    <dgm:cxn modelId="{5F5E4679-10D5-407A-98B9-7CC560476F30}" type="presParOf" srcId="{C57A6D61-2301-4AE4-B788-766E372AD726}" destId="{D0F4C4F2-6AC4-4274-91E7-B93091353EEA}" srcOrd="2" destOrd="0" presId="urn:microsoft.com/office/officeart/2008/layout/LinedList"/>
    <dgm:cxn modelId="{1093E25E-B6C6-429C-BF67-1B6EFD98C6F3}" type="presParOf" srcId="{C57A6D61-2301-4AE4-B788-766E372AD726}" destId="{EBFA6EF1-4A4B-4F28-9B49-24B72134EA3F}" srcOrd="3" destOrd="0" presId="urn:microsoft.com/office/officeart/2008/layout/LinedList"/>
    <dgm:cxn modelId="{54B7F4AE-9D2E-4546-9F33-9E758C761B63}" type="presParOf" srcId="{EBFA6EF1-4A4B-4F28-9B49-24B72134EA3F}" destId="{13E4F0F7-CE3D-47C7-B3C7-8F48D2A0335C}" srcOrd="0" destOrd="0" presId="urn:microsoft.com/office/officeart/2008/layout/LinedList"/>
    <dgm:cxn modelId="{F143913C-4F36-43E6-82F9-4B1812FAFE0E}" type="presParOf" srcId="{EBFA6EF1-4A4B-4F28-9B49-24B72134EA3F}" destId="{6B01A622-61BE-4DB3-BA8B-BDBCA2390155}" srcOrd="1" destOrd="0" presId="urn:microsoft.com/office/officeart/2008/layout/LinedList"/>
    <dgm:cxn modelId="{5676BBBB-A7CC-41EC-9106-8F967690563E}" type="presParOf" srcId="{C57A6D61-2301-4AE4-B788-766E372AD726}" destId="{71B2E0BF-5542-435E-B2E6-040D1984F71B}" srcOrd="4" destOrd="0" presId="urn:microsoft.com/office/officeart/2008/layout/LinedList"/>
    <dgm:cxn modelId="{886155C1-85A1-4EA6-A9F3-C60458EF31CB}" type="presParOf" srcId="{C57A6D61-2301-4AE4-B788-766E372AD726}" destId="{636A73C2-17B8-4662-AE49-EEFE02B08F88}" srcOrd="5" destOrd="0" presId="urn:microsoft.com/office/officeart/2008/layout/LinedList"/>
    <dgm:cxn modelId="{89030499-E572-4C9F-9BEB-12D050AF5839}" type="presParOf" srcId="{636A73C2-17B8-4662-AE49-EEFE02B08F88}" destId="{521950E7-B571-46BA-B5DC-54EFFFCE5978}" srcOrd="0" destOrd="0" presId="urn:microsoft.com/office/officeart/2008/layout/LinedList"/>
    <dgm:cxn modelId="{E37C6753-37AD-4C8A-9C83-3D27E65F6953}" type="presParOf" srcId="{636A73C2-17B8-4662-AE49-EEFE02B08F88}" destId="{654B1BE5-FDB0-4A5B-80D7-DFC4C39EBBD3}" srcOrd="1" destOrd="0" presId="urn:microsoft.com/office/officeart/2008/layout/LinedList"/>
    <dgm:cxn modelId="{6138ACD2-6AEC-4D10-8CBC-FDE33CBEEA0D}" type="presParOf" srcId="{C57A6D61-2301-4AE4-B788-766E372AD726}" destId="{0DC97D73-C8D3-4132-AF55-619066E7CD42}" srcOrd="6" destOrd="0" presId="urn:microsoft.com/office/officeart/2008/layout/LinedList"/>
    <dgm:cxn modelId="{34C4DB08-E381-4444-890C-89EC36730328}" type="presParOf" srcId="{C57A6D61-2301-4AE4-B788-766E372AD726}" destId="{11A4E8CA-04FF-4659-BC3F-8D6B3856834B}" srcOrd="7" destOrd="0" presId="urn:microsoft.com/office/officeart/2008/layout/LinedList"/>
    <dgm:cxn modelId="{8363BB5E-CF4A-4389-9639-5A86D431403E}" type="presParOf" srcId="{11A4E8CA-04FF-4659-BC3F-8D6B3856834B}" destId="{E1D8FE0F-CFDA-40FE-AB84-C55D2CA3C1D1}" srcOrd="0" destOrd="0" presId="urn:microsoft.com/office/officeart/2008/layout/LinedList"/>
    <dgm:cxn modelId="{4DBE2536-21C7-40C9-8A4A-D7CC13AEE9E6}" type="presParOf" srcId="{11A4E8CA-04FF-4659-BC3F-8D6B3856834B}" destId="{7736F0BF-EE7E-4B51-A47E-60BCB422BECE}" srcOrd="1" destOrd="0" presId="urn:microsoft.com/office/officeart/2008/layout/LinedList"/>
    <dgm:cxn modelId="{16A52D7C-BD0A-42D3-AF4E-C70272B818B1}" type="presParOf" srcId="{C57A6D61-2301-4AE4-B788-766E372AD726}" destId="{0977D095-2AE6-4D52-99A1-62590C9DDF86}" srcOrd="8" destOrd="0" presId="urn:microsoft.com/office/officeart/2008/layout/LinedList"/>
    <dgm:cxn modelId="{79462703-3570-4544-9B1B-5F9FF59D1CD9}" type="presParOf" srcId="{C57A6D61-2301-4AE4-B788-766E372AD726}" destId="{38F22532-34A4-4533-8B39-A2EF4E81E2E4}" srcOrd="9" destOrd="0" presId="urn:microsoft.com/office/officeart/2008/layout/LinedList"/>
    <dgm:cxn modelId="{0AF611BB-90D0-4107-9876-54D62B797561}" type="presParOf" srcId="{38F22532-34A4-4533-8B39-A2EF4E81E2E4}" destId="{D09419A3-924B-41FA-ADED-75CF0DE58A41}" srcOrd="0" destOrd="0" presId="urn:microsoft.com/office/officeart/2008/layout/LinedList"/>
    <dgm:cxn modelId="{626C6800-2765-4ECD-BAF4-D4402698BC0F}" type="presParOf" srcId="{38F22532-34A4-4533-8B39-A2EF4E81E2E4}" destId="{ECEB348B-3AAF-47DC-B2A1-CBD9687EFC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2E647-89A0-44B0-8783-5AC33AEFBF69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EACBE12-8801-4A1E-A1CA-C199744250BD}">
      <dgm:prSet/>
      <dgm:spPr/>
      <dgm:t>
        <a:bodyPr/>
        <a:lstStyle/>
        <a:p>
          <a:r>
            <a:rPr lang="en-US" dirty="0"/>
            <a:t>Word2Vec models provide embeddings that are independent of context. In other words, each word has a unique vector representation.</a:t>
          </a:r>
        </a:p>
      </dgm:t>
    </dgm:pt>
    <dgm:pt modelId="{8EC8D3D1-3192-4E7C-AA90-225E12A9A9A1}" type="parTrans" cxnId="{55D7E8C3-FA08-410D-8374-7A6581A60BB0}">
      <dgm:prSet/>
      <dgm:spPr/>
      <dgm:t>
        <a:bodyPr/>
        <a:lstStyle/>
        <a:p>
          <a:endParaRPr lang="en-US"/>
        </a:p>
      </dgm:t>
    </dgm:pt>
    <dgm:pt modelId="{5C5DF3B5-C36C-4245-A1BB-F85F0A5DF1AB}" type="sibTrans" cxnId="{55D7E8C3-FA08-410D-8374-7A6581A60BB0}">
      <dgm:prSet/>
      <dgm:spPr/>
      <dgm:t>
        <a:bodyPr/>
        <a:lstStyle/>
        <a:p>
          <a:endParaRPr lang="en-US"/>
        </a:p>
      </dgm:t>
    </dgm:pt>
    <dgm:pt modelId="{4C1CE9E3-9635-4D28-B41D-55F3A148C6AE}">
      <dgm:prSet/>
      <dgm:spPr/>
      <dgm:t>
        <a:bodyPr/>
        <a:lstStyle/>
        <a:p>
          <a:r>
            <a:rPr lang="en-US" dirty="0"/>
            <a:t>The advantage of BERT is we can represent a single word in multiple different vectors depending on context. That is why BERT models are known to be context dependent.</a:t>
          </a:r>
        </a:p>
      </dgm:t>
    </dgm:pt>
    <dgm:pt modelId="{2298FF64-43D3-4040-BCDB-42ADC5C39F69}" type="parTrans" cxnId="{548EB4FB-5563-401B-8CC2-B30A8925C653}">
      <dgm:prSet/>
      <dgm:spPr/>
      <dgm:t>
        <a:bodyPr/>
        <a:lstStyle/>
        <a:p>
          <a:endParaRPr lang="en-US"/>
        </a:p>
      </dgm:t>
    </dgm:pt>
    <dgm:pt modelId="{8B3DF9A8-F763-4C7E-B84D-310CB0E9CBFE}" type="sibTrans" cxnId="{548EB4FB-5563-401B-8CC2-B30A8925C653}">
      <dgm:prSet/>
      <dgm:spPr/>
      <dgm:t>
        <a:bodyPr/>
        <a:lstStyle/>
        <a:p>
          <a:endParaRPr lang="en-US"/>
        </a:p>
      </dgm:t>
    </dgm:pt>
    <dgm:pt modelId="{7428C66D-ECD4-49A3-A2D7-9D1A9066EBFA}" type="pres">
      <dgm:prSet presAssocID="{19A2E647-89A0-44B0-8783-5AC33AEFBF6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A70CF2-5371-4718-8E0E-34DA2B70A541}" type="pres">
      <dgm:prSet presAssocID="{3EACBE12-8801-4A1E-A1CA-C199744250BD}" presName="hierRoot1" presStyleCnt="0"/>
      <dgm:spPr/>
    </dgm:pt>
    <dgm:pt modelId="{ABC2A095-67CD-4115-B52C-7EEC7F8C09EA}" type="pres">
      <dgm:prSet presAssocID="{3EACBE12-8801-4A1E-A1CA-C199744250BD}" presName="composite" presStyleCnt="0"/>
      <dgm:spPr/>
    </dgm:pt>
    <dgm:pt modelId="{9F5062B1-53FD-435C-95E5-622E5A32884C}" type="pres">
      <dgm:prSet presAssocID="{3EACBE12-8801-4A1E-A1CA-C199744250BD}" presName="background" presStyleLbl="node0" presStyleIdx="0" presStyleCnt="2"/>
      <dgm:spPr/>
    </dgm:pt>
    <dgm:pt modelId="{345272EC-49E1-427D-AFDB-18496D8E7A73}" type="pres">
      <dgm:prSet presAssocID="{3EACBE12-8801-4A1E-A1CA-C199744250BD}" presName="text" presStyleLbl="fgAcc0" presStyleIdx="0" presStyleCnt="2" custScaleX="203157" custScaleY="309432">
        <dgm:presLayoutVars>
          <dgm:chPref val="3"/>
        </dgm:presLayoutVars>
      </dgm:prSet>
      <dgm:spPr/>
    </dgm:pt>
    <dgm:pt modelId="{3DE9A7B9-2D11-4145-AC77-BA08A118792D}" type="pres">
      <dgm:prSet presAssocID="{3EACBE12-8801-4A1E-A1CA-C199744250BD}" presName="hierChild2" presStyleCnt="0"/>
      <dgm:spPr/>
    </dgm:pt>
    <dgm:pt modelId="{9DF483BC-9EC3-4BA1-9697-C34A6CC55428}" type="pres">
      <dgm:prSet presAssocID="{4C1CE9E3-9635-4D28-B41D-55F3A148C6AE}" presName="hierRoot1" presStyleCnt="0"/>
      <dgm:spPr/>
    </dgm:pt>
    <dgm:pt modelId="{19364F7F-F08A-42F3-9AAA-9E1B248707F6}" type="pres">
      <dgm:prSet presAssocID="{4C1CE9E3-9635-4D28-B41D-55F3A148C6AE}" presName="composite" presStyleCnt="0"/>
      <dgm:spPr/>
    </dgm:pt>
    <dgm:pt modelId="{568062C2-5D77-482B-A9BE-B8DCD6FA87A2}" type="pres">
      <dgm:prSet presAssocID="{4C1CE9E3-9635-4D28-B41D-55F3A148C6AE}" presName="background" presStyleLbl="node0" presStyleIdx="1" presStyleCnt="2"/>
      <dgm:spPr/>
    </dgm:pt>
    <dgm:pt modelId="{474B83C3-5A02-410C-AEA9-DCF559DE97FC}" type="pres">
      <dgm:prSet presAssocID="{4C1CE9E3-9635-4D28-B41D-55F3A148C6AE}" presName="text" presStyleLbl="fgAcc0" presStyleIdx="1" presStyleCnt="2" custScaleX="197010" custScaleY="310556">
        <dgm:presLayoutVars>
          <dgm:chPref val="3"/>
        </dgm:presLayoutVars>
      </dgm:prSet>
      <dgm:spPr/>
    </dgm:pt>
    <dgm:pt modelId="{978B5890-461F-4193-81A6-25B461BAEC05}" type="pres">
      <dgm:prSet presAssocID="{4C1CE9E3-9635-4D28-B41D-55F3A148C6AE}" presName="hierChild2" presStyleCnt="0"/>
      <dgm:spPr/>
    </dgm:pt>
  </dgm:ptLst>
  <dgm:cxnLst>
    <dgm:cxn modelId="{96D1AA0A-C5DF-4E1F-A887-6194A91B13DF}" type="presOf" srcId="{3EACBE12-8801-4A1E-A1CA-C199744250BD}" destId="{345272EC-49E1-427D-AFDB-18496D8E7A73}" srcOrd="0" destOrd="0" presId="urn:microsoft.com/office/officeart/2005/8/layout/hierarchy1"/>
    <dgm:cxn modelId="{E7FA0833-5F51-48DE-9BC0-621245B518C4}" type="presOf" srcId="{19A2E647-89A0-44B0-8783-5AC33AEFBF69}" destId="{7428C66D-ECD4-49A3-A2D7-9D1A9066EBFA}" srcOrd="0" destOrd="0" presId="urn:microsoft.com/office/officeart/2005/8/layout/hierarchy1"/>
    <dgm:cxn modelId="{55D7E8C3-FA08-410D-8374-7A6581A60BB0}" srcId="{19A2E647-89A0-44B0-8783-5AC33AEFBF69}" destId="{3EACBE12-8801-4A1E-A1CA-C199744250BD}" srcOrd="0" destOrd="0" parTransId="{8EC8D3D1-3192-4E7C-AA90-225E12A9A9A1}" sibTransId="{5C5DF3B5-C36C-4245-A1BB-F85F0A5DF1AB}"/>
    <dgm:cxn modelId="{3732ADEA-DB2A-4B9F-AA68-7427DE3D7E5A}" type="presOf" srcId="{4C1CE9E3-9635-4D28-B41D-55F3A148C6AE}" destId="{474B83C3-5A02-410C-AEA9-DCF559DE97FC}" srcOrd="0" destOrd="0" presId="urn:microsoft.com/office/officeart/2005/8/layout/hierarchy1"/>
    <dgm:cxn modelId="{548EB4FB-5563-401B-8CC2-B30A8925C653}" srcId="{19A2E647-89A0-44B0-8783-5AC33AEFBF69}" destId="{4C1CE9E3-9635-4D28-B41D-55F3A148C6AE}" srcOrd="1" destOrd="0" parTransId="{2298FF64-43D3-4040-BCDB-42ADC5C39F69}" sibTransId="{8B3DF9A8-F763-4C7E-B84D-310CB0E9CBFE}"/>
    <dgm:cxn modelId="{2E4BE3C3-5C5D-4F7F-83A7-BC92B51D73CA}" type="presParOf" srcId="{7428C66D-ECD4-49A3-A2D7-9D1A9066EBFA}" destId="{6BA70CF2-5371-4718-8E0E-34DA2B70A541}" srcOrd="0" destOrd="0" presId="urn:microsoft.com/office/officeart/2005/8/layout/hierarchy1"/>
    <dgm:cxn modelId="{DBCCC8C7-C2AB-41D7-87DF-6F5A47D0F2AF}" type="presParOf" srcId="{6BA70CF2-5371-4718-8E0E-34DA2B70A541}" destId="{ABC2A095-67CD-4115-B52C-7EEC7F8C09EA}" srcOrd="0" destOrd="0" presId="urn:microsoft.com/office/officeart/2005/8/layout/hierarchy1"/>
    <dgm:cxn modelId="{2566A04C-025F-404D-A189-4F6565698304}" type="presParOf" srcId="{ABC2A095-67CD-4115-B52C-7EEC7F8C09EA}" destId="{9F5062B1-53FD-435C-95E5-622E5A32884C}" srcOrd="0" destOrd="0" presId="urn:microsoft.com/office/officeart/2005/8/layout/hierarchy1"/>
    <dgm:cxn modelId="{F2A87A6F-C673-437D-8F7D-59CCFC308743}" type="presParOf" srcId="{ABC2A095-67CD-4115-B52C-7EEC7F8C09EA}" destId="{345272EC-49E1-427D-AFDB-18496D8E7A73}" srcOrd="1" destOrd="0" presId="urn:microsoft.com/office/officeart/2005/8/layout/hierarchy1"/>
    <dgm:cxn modelId="{0CAA9E5E-B72A-4D44-B904-C45D27FD93E7}" type="presParOf" srcId="{6BA70CF2-5371-4718-8E0E-34DA2B70A541}" destId="{3DE9A7B9-2D11-4145-AC77-BA08A118792D}" srcOrd="1" destOrd="0" presId="urn:microsoft.com/office/officeart/2005/8/layout/hierarchy1"/>
    <dgm:cxn modelId="{86B2B291-F15C-4147-B753-5B308E680E54}" type="presParOf" srcId="{7428C66D-ECD4-49A3-A2D7-9D1A9066EBFA}" destId="{9DF483BC-9EC3-4BA1-9697-C34A6CC55428}" srcOrd="1" destOrd="0" presId="urn:microsoft.com/office/officeart/2005/8/layout/hierarchy1"/>
    <dgm:cxn modelId="{3DA1A3B0-9ACF-4FA8-9CA7-FE8D87A5200E}" type="presParOf" srcId="{9DF483BC-9EC3-4BA1-9697-C34A6CC55428}" destId="{19364F7F-F08A-42F3-9AAA-9E1B248707F6}" srcOrd="0" destOrd="0" presId="urn:microsoft.com/office/officeart/2005/8/layout/hierarchy1"/>
    <dgm:cxn modelId="{B4A9605C-0CC2-4CDB-99A1-E2D99E00C3B7}" type="presParOf" srcId="{19364F7F-F08A-42F3-9AAA-9E1B248707F6}" destId="{568062C2-5D77-482B-A9BE-B8DCD6FA87A2}" srcOrd="0" destOrd="0" presId="urn:microsoft.com/office/officeart/2005/8/layout/hierarchy1"/>
    <dgm:cxn modelId="{4C4DD892-7FBE-4361-9DBF-41665D943979}" type="presParOf" srcId="{19364F7F-F08A-42F3-9AAA-9E1B248707F6}" destId="{474B83C3-5A02-410C-AEA9-DCF559DE97FC}" srcOrd="1" destOrd="0" presId="urn:microsoft.com/office/officeart/2005/8/layout/hierarchy1"/>
    <dgm:cxn modelId="{317A8690-CC4D-4CDE-AB85-C48B967F01E2}" type="presParOf" srcId="{9DF483BC-9EC3-4BA1-9697-C34A6CC55428}" destId="{978B5890-461F-4193-81A6-25B461BAEC0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73875-D016-4452-9C54-4E823E0EC1FA}">
      <dsp:nvSpPr>
        <dsp:cNvPr id="0" name=""/>
        <dsp:cNvSpPr/>
      </dsp:nvSpPr>
      <dsp:spPr>
        <a:xfrm>
          <a:off x="0" y="541"/>
          <a:ext cx="103409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5D66A6-2E95-41AD-98B3-83A612E602A1}">
      <dsp:nvSpPr>
        <dsp:cNvPr id="0" name=""/>
        <dsp:cNvSpPr/>
      </dsp:nvSpPr>
      <dsp:spPr>
        <a:xfrm>
          <a:off x="0" y="541"/>
          <a:ext cx="10340926" cy="88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Bidirectional Encoder Representations from Transformers</a:t>
          </a:r>
          <a:r>
            <a:rPr lang="en-US" sz="2400" b="1" kern="1200"/>
            <a:t> </a:t>
          </a:r>
          <a:endParaRPr lang="en-US" sz="2400" kern="1200"/>
        </a:p>
      </dsp:txBody>
      <dsp:txXfrm>
        <a:off x="0" y="541"/>
        <a:ext cx="10340926" cy="886683"/>
      </dsp:txXfrm>
    </dsp:sp>
    <dsp:sp modelId="{D0F4C4F2-6AC4-4274-91E7-B93091353EEA}">
      <dsp:nvSpPr>
        <dsp:cNvPr id="0" name=""/>
        <dsp:cNvSpPr/>
      </dsp:nvSpPr>
      <dsp:spPr>
        <a:xfrm>
          <a:off x="0" y="887224"/>
          <a:ext cx="1034092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E4F0F7-CE3D-47C7-B3C7-8F48D2A0335C}">
      <dsp:nvSpPr>
        <dsp:cNvPr id="0" name=""/>
        <dsp:cNvSpPr/>
      </dsp:nvSpPr>
      <dsp:spPr>
        <a:xfrm>
          <a:off x="0" y="887224"/>
          <a:ext cx="10340926" cy="88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Bidirectional</a:t>
          </a:r>
          <a:r>
            <a:rPr lang="en-US" sz="2400" b="0" i="0" kern="1200"/>
            <a:t> : BERT comes from the fact that it reads all the input words simultaneously.</a:t>
          </a:r>
          <a:endParaRPr lang="en-US" sz="2400" kern="1200"/>
        </a:p>
      </dsp:txBody>
      <dsp:txXfrm>
        <a:off x="0" y="887224"/>
        <a:ext cx="10340926" cy="886683"/>
      </dsp:txXfrm>
    </dsp:sp>
    <dsp:sp modelId="{71B2E0BF-5542-435E-B2E6-040D1984F71B}">
      <dsp:nvSpPr>
        <dsp:cNvPr id="0" name=""/>
        <dsp:cNvSpPr/>
      </dsp:nvSpPr>
      <dsp:spPr>
        <a:xfrm>
          <a:off x="0" y="1773907"/>
          <a:ext cx="1034092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1950E7-B571-46BA-B5DC-54EFFFCE5978}">
      <dsp:nvSpPr>
        <dsp:cNvPr id="0" name=""/>
        <dsp:cNvSpPr/>
      </dsp:nvSpPr>
      <dsp:spPr>
        <a:xfrm>
          <a:off x="0" y="1773907"/>
          <a:ext cx="10340926" cy="88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Encoder</a:t>
          </a:r>
          <a:r>
            <a:rPr lang="en-US" sz="2400" kern="1200" dirty="0"/>
            <a:t>: It </a:t>
          </a:r>
          <a:r>
            <a:rPr lang="en-US" sz="2400" b="0" i="0" kern="1200" dirty="0"/>
            <a:t>is a program or algorithm </a:t>
          </a:r>
          <a:r>
            <a:rPr lang="en-US" sz="2400" i="0" kern="1200" dirty="0"/>
            <a:t>used to learn a representation from a set of data.</a:t>
          </a:r>
          <a:endParaRPr lang="en-US" sz="2400" kern="1200" dirty="0"/>
        </a:p>
      </dsp:txBody>
      <dsp:txXfrm>
        <a:off x="0" y="1773907"/>
        <a:ext cx="10340926" cy="886683"/>
      </dsp:txXfrm>
    </dsp:sp>
    <dsp:sp modelId="{0DC97D73-C8D3-4132-AF55-619066E7CD42}">
      <dsp:nvSpPr>
        <dsp:cNvPr id="0" name=""/>
        <dsp:cNvSpPr/>
      </dsp:nvSpPr>
      <dsp:spPr>
        <a:xfrm>
          <a:off x="0" y="2660591"/>
          <a:ext cx="1034092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D8FE0F-CFDA-40FE-AB84-C55D2CA3C1D1}">
      <dsp:nvSpPr>
        <dsp:cNvPr id="0" name=""/>
        <dsp:cNvSpPr/>
      </dsp:nvSpPr>
      <dsp:spPr>
        <a:xfrm>
          <a:off x="0" y="2660591"/>
          <a:ext cx="10340926" cy="88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Representation</a:t>
          </a:r>
          <a:r>
            <a:rPr lang="en-US" sz="2400" kern="1200"/>
            <a:t> : This algorithm generates word embedding with number representation.</a:t>
          </a:r>
        </a:p>
      </dsp:txBody>
      <dsp:txXfrm>
        <a:off x="0" y="2660591"/>
        <a:ext cx="10340926" cy="886683"/>
      </dsp:txXfrm>
    </dsp:sp>
    <dsp:sp modelId="{0977D095-2AE6-4D52-99A1-62590C9DDF86}">
      <dsp:nvSpPr>
        <dsp:cNvPr id="0" name=""/>
        <dsp:cNvSpPr/>
      </dsp:nvSpPr>
      <dsp:spPr>
        <a:xfrm>
          <a:off x="0" y="3547274"/>
          <a:ext cx="1034092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9419A3-924B-41FA-ADED-75CF0DE58A41}">
      <dsp:nvSpPr>
        <dsp:cNvPr id="0" name=""/>
        <dsp:cNvSpPr/>
      </dsp:nvSpPr>
      <dsp:spPr>
        <a:xfrm>
          <a:off x="0" y="3547274"/>
          <a:ext cx="10340926" cy="886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Transformers</a:t>
          </a:r>
          <a:r>
            <a:rPr lang="en-US" sz="2400" kern="1200"/>
            <a:t> : It transforms from one sequence to another sequence.</a:t>
          </a:r>
        </a:p>
      </dsp:txBody>
      <dsp:txXfrm>
        <a:off x="0" y="3547274"/>
        <a:ext cx="10340926" cy="886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062B1-53FD-435C-95E5-622E5A32884C}">
      <dsp:nvSpPr>
        <dsp:cNvPr id="0" name=""/>
        <dsp:cNvSpPr/>
      </dsp:nvSpPr>
      <dsp:spPr>
        <a:xfrm>
          <a:off x="6124" y="342924"/>
          <a:ext cx="3248457" cy="314184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5272EC-49E1-427D-AFDB-18496D8E7A73}">
      <dsp:nvSpPr>
        <dsp:cNvPr id="0" name=""/>
        <dsp:cNvSpPr/>
      </dsp:nvSpPr>
      <dsp:spPr>
        <a:xfrm>
          <a:off x="183789" y="511707"/>
          <a:ext cx="3248457" cy="314184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Word2Vec models provide embeddings that are independent of context. In other words, each word has a unique vector representation.</a:t>
          </a:r>
        </a:p>
      </dsp:txBody>
      <dsp:txXfrm>
        <a:off x="275810" y="603728"/>
        <a:ext cx="3064415" cy="2957800"/>
      </dsp:txXfrm>
    </dsp:sp>
    <dsp:sp modelId="{568062C2-5D77-482B-A9BE-B8DCD6FA87A2}">
      <dsp:nvSpPr>
        <dsp:cNvPr id="0" name=""/>
        <dsp:cNvSpPr/>
      </dsp:nvSpPr>
      <dsp:spPr>
        <a:xfrm>
          <a:off x="3609912" y="342924"/>
          <a:ext cx="3150167" cy="3153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4B83C3-5A02-410C-AEA9-DCF559DE97FC}">
      <dsp:nvSpPr>
        <dsp:cNvPr id="0" name=""/>
        <dsp:cNvSpPr/>
      </dsp:nvSpPr>
      <dsp:spPr>
        <a:xfrm>
          <a:off x="3787578" y="511707"/>
          <a:ext cx="3150167" cy="3153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advantage of BERT is we can represent a single word in multiple different vectors depending on context. That is why BERT models are known to be context dependent.</a:t>
          </a:r>
        </a:p>
      </dsp:txBody>
      <dsp:txXfrm>
        <a:off x="3879843" y="603972"/>
        <a:ext cx="2965637" cy="296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5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5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7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0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5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9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744D-0CF0-47E1-924B-991E59D84235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C845-0E6A-4807-9E8F-D13E77783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ar-destruction-armageddon-disaster-2721538/" TargetMode="External"/><Relationship Id="rId7" Type="http://schemas.openxmlformats.org/officeDocument/2006/relationships/hyperlink" Target="https://en.wikipedia.org/wiki/Category:Kent_State_Universit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pickpik.com/city-disaster-end-of-the-world-apocalypse-fire-lightning-43506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notebook-with-2021-todays-agenda-text-on-blue-background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recap-post-i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building on fire&#10;&#10;Description automatically generated with low confidence">
            <a:extLst>
              <a:ext uri="{FF2B5EF4-FFF2-40B4-BE49-F238E27FC236}">
                <a16:creationId xmlns:a16="http://schemas.microsoft.com/office/drawing/2014/main" id="{EF5E7110-2BE8-4DBF-AE73-E361F3B556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67" r="-1" b="1268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0" name="Picture 9" descr="A picture containing text, outdoor, nature, city&#10;&#10;Description automatically generated">
            <a:extLst>
              <a:ext uri="{FF2B5EF4-FFF2-40B4-BE49-F238E27FC236}">
                <a16:creationId xmlns:a16="http://schemas.microsoft.com/office/drawing/2014/main" id="{6892BCA7-D940-68B2-28BE-CB97C6AB3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554" r="-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C2611-C1E4-2439-3A71-A8C069FD8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Natural Language Processing with Disaster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4875F-FAA7-37C6-BC58-97AB758E3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Abhinay Reddy Guntipally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Vineeth Billa Kanti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Sai Kumar Reddy Nossam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Likitha Guthikonda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87C55178-6E1E-65A5-17C4-DF9B120EF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643" y="0"/>
            <a:ext cx="1431417" cy="14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3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BF8BE-0275-6607-56AF-AACB33B0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BERT’s functionality!!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EBBB-C5A3-E64E-77FD-67C13D7EA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BERT makes use of Transformer, an attention mechanism that learns contextual relations between words (or sub-words) in a text.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How BERT Works?</a:t>
            </a:r>
          </a:p>
          <a:p>
            <a:pPr marL="0" indent="0">
              <a:buNone/>
            </a:pPr>
            <a:r>
              <a:rPr lang="en-US" sz="2000"/>
              <a:t>BERT was trained on two modelling methods: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Masked Language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Next Sentence Prediction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Chart, radar chart">
            <a:extLst>
              <a:ext uri="{FF2B5EF4-FFF2-40B4-BE49-F238E27FC236}">
                <a16:creationId xmlns:a16="http://schemas.microsoft.com/office/drawing/2014/main" id="{677AAC73-0A42-A5D5-FF85-B48F781C2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91" y="1882318"/>
            <a:ext cx="6317040" cy="38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A02B-06D9-E086-3260-B5A6A566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YouTube Sans"/>
              </a:rPr>
              <a:t>BERT v/s Word2Vec </a:t>
            </a:r>
            <a:br>
              <a:rPr lang="en-US" b="1" i="0">
                <a:effectLst/>
                <a:latin typeface="YouTube Sans"/>
              </a:rPr>
            </a:b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C3E3DD-3852-9CD2-561D-9A6E8CBBA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2" r="19828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C76D3DD5-A2F9-96DB-36CF-78A5C695E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370260"/>
              </p:ext>
            </p:extLst>
          </p:nvPr>
        </p:nvGraphicFramePr>
        <p:xfrm>
          <a:off x="5069940" y="2147431"/>
          <a:ext cx="6943870" cy="400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381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F207-CC45-386D-2057-D4B15749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9828"/>
            <a:ext cx="11353800" cy="2145323"/>
          </a:xfrm>
        </p:spPr>
        <p:txBody>
          <a:bodyPr/>
          <a:lstStyle/>
          <a:p>
            <a:pPr algn="ctr"/>
            <a:r>
              <a:rPr lang="en-US"/>
              <a:t>BERT V/s Word2Vec: Example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3BA44-FC32-808E-BBCC-E39C6747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1" y="1357745"/>
            <a:ext cx="11908574" cy="2145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85F36-CFE8-9FCC-CA27-221E0740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70" y="3695277"/>
            <a:ext cx="11908573" cy="1512553"/>
          </a:xfrm>
          <a:prstGeom prst="rect">
            <a:avLst/>
          </a:prstGeom>
        </p:spPr>
      </p:pic>
      <p:pic>
        <p:nvPicPr>
          <p:cNvPr id="41" name="Content Placeholder 10">
            <a:extLst>
              <a:ext uri="{FF2B5EF4-FFF2-40B4-BE49-F238E27FC236}">
                <a16:creationId xmlns:a16="http://schemas.microsoft.com/office/drawing/2014/main" id="{F655B860-1B62-D1F2-35DD-326EE86B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" y="5199043"/>
            <a:ext cx="12103085" cy="15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3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1541C-8D52-0528-9398-5F915E0A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5BA7D-7141-964F-4183-8DE599176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I. Maulana and W. Maharani, "Disaster Tweet Classification Based On Geospatial Data Using the BERT-MLP Method," 2021 9th International Conference on Information and Communication Technology (ICoICT), 2021, pp. 76-81, doi: 10.1109/ICoICT52021.2021.9527513.</a:t>
            </a:r>
            <a:endParaRPr lang="en-IN" sz="14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Y. Chandra and A. Jana, "Sentiment Analysis using Machine Learning and Deep Learning," 2020 7th International Conference on Computing for Sustainable Global Development (INDIACom), 2020, pp. 1-4, doi: 10.23919/INDIACom49435.2020.9083703</a:t>
            </a:r>
          </a:p>
          <a:p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Xukun and D. Caragea, "Improving Disaster-related Tweet Classification with a Multimodal Approach", </a:t>
            </a:r>
            <a:r>
              <a:rPr lang="en-US" sz="1400" i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ISCRAM 2020 Conference Proceedings-17th International Conference on Information Systems for Crisis Response and Management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2020</a:t>
            </a:r>
          </a:p>
          <a:p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4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Abhinav Kumar, Jyoti Prakash Singh, Yogesh K. Dwivedi and Nripendra P. Rana, A deep multi-modal neural network for informative Twitter content classification during emergencies, Springer, pp. 1-32, 2020</a:t>
            </a:r>
            <a:endParaRPr lang="en-IN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0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993B8BF3-0D0C-2D48-E5FF-2DA58A14BF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9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B923A77-98FD-36AA-65CD-39BE918C3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00" t="9091" r="1439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7842D-7785-D5C7-D2A6-C0880AB2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475"/>
            <a:ext cx="3809238" cy="2187526"/>
          </a:xfrm>
        </p:spPr>
        <p:txBody>
          <a:bodyPr anchor="b"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37402BE-014D-4466-62A2-0ECB07CD6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5" y="2588455"/>
            <a:ext cx="3938953" cy="3995225"/>
          </a:xfrm>
        </p:spPr>
        <p:txBody>
          <a:bodyPr anchor="t"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400" dirty="0"/>
              <a:t>Recap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/>
              <a:t>What is Bag of Words?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/>
              <a:t>Shortcoming of Bag of Words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/>
              <a:t>Shortcoming of RNNs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/>
              <a:t>Transformers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 dirty="0"/>
              <a:t>Explanation of BERT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400"/>
              <a:t>BERT </a:t>
            </a:r>
            <a:r>
              <a:rPr lang="en-US" sz="2400" dirty="0"/>
              <a:t>V/s Word2Vec</a:t>
            </a:r>
          </a:p>
          <a:p>
            <a:pPr marL="400050" indent="-400050">
              <a:buFont typeface="+mj-lt"/>
              <a:buAutoNum type="romanUcPeriod"/>
            </a:pPr>
            <a:endParaRPr lang="en-US" sz="2400" dirty="0"/>
          </a:p>
          <a:p>
            <a:pPr marL="400050" indent="-400050">
              <a:buFont typeface="+mj-lt"/>
              <a:buAutoNum type="romanUcPeriod"/>
            </a:pPr>
            <a:endParaRPr lang="en-US" sz="2400" dirty="0"/>
          </a:p>
          <a:p>
            <a:pPr marL="400050" indent="-400050">
              <a:buFont typeface="+mj-lt"/>
              <a:buAutoNum type="romanU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58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42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F9DEB-FC38-75BD-3948-3BF18DAA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Recap</a:t>
            </a:r>
          </a:p>
        </p:txBody>
      </p:sp>
      <p:cxnSp>
        <p:nvCxnSpPr>
          <p:cNvPr id="440" name="Straight Connector 42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723AF-8EE0-AB0E-0C21-90329959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We discussed the following topics in our prior class: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Project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What is NLP &amp; Text Classification?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Why Deep Learning Model?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Why BERT model and how does it work?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Identifying customers, and end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Expected Tools to be used in this project</a:t>
            </a:r>
          </a:p>
          <a:p>
            <a:pPr marL="342900" indent="-342900">
              <a:buFont typeface="+mj-lt"/>
              <a:buAutoNum type="arabicPeriod"/>
            </a:pP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441" name="Straight Connector 42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36971F1-479F-151C-E563-629CC303F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2"/>
          <a:stretch/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3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D31AF-52C2-7DE8-B2FE-46458FD2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is Bag of 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45B9-8D1A-8BE8-0257-8448A1BD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The document vector in the Bag-of-Words (BoW) technique is the weighted sum of the numerical vectors of the words that make up the document. The weight might simply be a tf-idf number, the frequency of the word in the text, or another variant.</a:t>
            </a:r>
          </a:p>
          <a:p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2050" name="Picture 2" descr="Text&#10;&#10;Description automatically generated">
            <a:extLst>
              <a:ext uri="{FF2B5EF4-FFF2-40B4-BE49-F238E27FC236}">
                <a16:creationId xmlns:a16="http://schemas.microsoft.com/office/drawing/2014/main" id="{37220CB6-2DC5-6A28-A605-3D295485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053" y="1542049"/>
            <a:ext cx="6014185" cy="37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9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7A7A5-4B64-0458-93F6-966DDEF6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Shortcoming of the 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7B3CA-0771-5520-F1B6-F7B24977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The following graphic demonstrates a major flaw in the BoW vectors: they do not take into account the document's word order.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4FB85124-B8AB-C112-5815-DE0A56E44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053" y="745170"/>
            <a:ext cx="6014185" cy="53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5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hat is a neural network? A computer scientist explains">
            <a:extLst>
              <a:ext uri="{FF2B5EF4-FFF2-40B4-BE49-F238E27FC236}">
                <a16:creationId xmlns:a16="http://schemas.microsoft.com/office/drawing/2014/main" id="{F399D29A-F61B-7507-8D13-D981B72F6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r="-2" b="-2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9F64D-900D-1CA4-4EAD-7EDB4C9C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Shortcomings of Recurrent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0D02-E3B8-CDF2-413C-E30B4CF4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FF"/>
                </a:solidFill>
              </a:rPr>
              <a:t>When it comes to evaluating complex data types like photos, videos, audio, and text, neural networks are a particularly successful sort of model.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FFFFFF"/>
                </a:solidFill>
              </a:rPr>
              <a:t>Before the introduction of transformers, we used a model called a Recurrent Neural Network (RNN) to apply deep learning to text comprehension.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900" u="sng" dirty="0">
                <a:solidFill>
                  <a:srgbClr val="FFFFFF"/>
                </a:solidFill>
              </a:rPr>
              <a:t>Disadvantages in RNN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>
                <a:solidFill>
                  <a:srgbClr val="FFFFFF"/>
                </a:solidFill>
              </a:rPr>
              <a:t>Loss of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>
                <a:solidFill>
                  <a:srgbClr val="FFFFFF"/>
                </a:solidFill>
              </a:rPr>
              <a:t>Vanishing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48526-F498-6F00-28FB-894F7A9BD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" r="44305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270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Rectangle 61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bumblebee-transformers - College of Agriculture and Human Sciences">
            <a:extLst>
              <a:ext uri="{FF2B5EF4-FFF2-40B4-BE49-F238E27FC236}">
                <a16:creationId xmlns:a16="http://schemas.microsoft.com/office/drawing/2014/main" id="{5A342CA8-AA45-AEA6-5EA7-608D5B302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CB993-735E-B632-8DAE-0253BEEC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Transformer Changed Everything!!!</a:t>
            </a:r>
          </a:p>
        </p:txBody>
      </p:sp>
      <p:cxnSp>
        <p:nvCxnSpPr>
          <p:cNvPr id="6165" name="Straight Connector 615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61B5-572C-2712-0F67-0868E88E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490" y="1065861"/>
            <a:ext cx="7146385" cy="579213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Transformers were initially designed to do translation.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Unlike RNNs, transformers can be efficiently parallelized.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How do Transformers work?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There are three main innovations that makes Transformers work really work: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Positional Encoding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Self Attention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37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1F475-CE98-098F-E564-4F6531AD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How are Transformers used?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112E-9E31-940A-921F-5784D33C8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One of the most popular transformer-based models is called BERT.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BERT was trained on a massive text corpus.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BERT can perform bunch of different tasks: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Text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 Answering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Classification, and finding similar sentences.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Used in Google Search to help understand search queries.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3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Rectangle 31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7" name="Picture 366" descr="A picture containing text, outdoor, nature, wave&#10;&#10;Description automatically generated">
            <a:extLst>
              <a:ext uri="{FF2B5EF4-FFF2-40B4-BE49-F238E27FC236}">
                <a16:creationId xmlns:a16="http://schemas.microsoft.com/office/drawing/2014/main" id="{8AFBF2E7-6300-461F-A035-A17EE36F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E8D7F-E275-920E-94D4-C0677ED8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What is BERT???</a:t>
            </a:r>
            <a:r>
              <a:rPr lang="en-US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664752-7A5E-26EF-5473-8C98E0EDBF3C}"/>
              </a:ext>
            </a:extLst>
          </p:cNvPr>
          <p:cNvSpPr txBox="1">
            <a:spLocks/>
          </p:cNvSpPr>
          <p:nvPr/>
        </p:nvSpPr>
        <p:spPr>
          <a:xfrm>
            <a:off x="838200" y="2527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	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3010127-89DC-5A0B-2212-0796A1E47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824633"/>
              </p:ext>
            </p:extLst>
          </p:nvPr>
        </p:nvGraphicFramePr>
        <p:xfrm>
          <a:off x="1012874" y="1825624"/>
          <a:ext cx="10340926" cy="4434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317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409</TotalTime>
  <Words>685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YouTube Sans</vt:lpstr>
      <vt:lpstr>Office Theme</vt:lpstr>
      <vt:lpstr>Natural Language Processing with Disaster Tweets</vt:lpstr>
      <vt:lpstr>Agenda</vt:lpstr>
      <vt:lpstr>Recap</vt:lpstr>
      <vt:lpstr>What is Bag of Words?</vt:lpstr>
      <vt:lpstr>Shortcoming of the Bag of Words</vt:lpstr>
      <vt:lpstr>Shortcomings of Recurrent Neural Networks?</vt:lpstr>
      <vt:lpstr>Transformer Changed Everything!!!</vt:lpstr>
      <vt:lpstr>How are Transformers used?</vt:lpstr>
      <vt:lpstr>What is BERT??? </vt:lpstr>
      <vt:lpstr>BERT’s functionality!!</vt:lpstr>
      <vt:lpstr>BERT v/s Word2Vec  </vt:lpstr>
      <vt:lpstr>BERT V/s Word2Vec: Example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with Disaster Tweets</dc:title>
  <dc:creator>SAI KUMAR REDDY NOSSAM</dc:creator>
  <cp:lastModifiedBy>SAI KUMAR REDDY NOSSAM</cp:lastModifiedBy>
  <cp:revision>1</cp:revision>
  <dcterms:created xsi:type="dcterms:W3CDTF">2022-09-22T22:25:09Z</dcterms:created>
  <dcterms:modified xsi:type="dcterms:W3CDTF">2022-09-23T05:14:35Z</dcterms:modified>
</cp:coreProperties>
</file>